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4"/>
    <p:sldMasterId id="2147483664" r:id="rId5"/>
  </p:sldMasterIdLst>
  <p:notesMasterIdLst>
    <p:notesMasterId r:id="rId50"/>
  </p:notesMasterIdLst>
  <p:handoutMasterIdLst>
    <p:handoutMasterId r:id="rId51"/>
  </p:handoutMasterIdLst>
  <p:sldIdLst>
    <p:sldId id="1106" r:id="rId6"/>
    <p:sldId id="268" r:id="rId7"/>
    <p:sldId id="2897" r:id="rId8"/>
    <p:sldId id="1111" r:id="rId9"/>
    <p:sldId id="1115" r:id="rId10"/>
    <p:sldId id="2944" r:id="rId11"/>
    <p:sldId id="2898" r:id="rId12"/>
    <p:sldId id="2899" r:id="rId13"/>
    <p:sldId id="2901" r:id="rId14"/>
    <p:sldId id="2940" r:id="rId15"/>
    <p:sldId id="2941" r:id="rId16"/>
    <p:sldId id="2904" r:id="rId17"/>
    <p:sldId id="2905" r:id="rId18"/>
    <p:sldId id="2908" r:id="rId19"/>
    <p:sldId id="2906" r:id="rId20"/>
    <p:sldId id="2907" r:id="rId21"/>
    <p:sldId id="2910" r:id="rId22"/>
    <p:sldId id="2911" r:id="rId23"/>
    <p:sldId id="2942" r:id="rId24"/>
    <p:sldId id="2912" r:id="rId25"/>
    <p:sldId id="2913" r:id="rId26"/>
    <p:sldId id="2943" r:id="rId27"/>
    <p:sldId id="2914" r:id="rId28"/>
    <p:sldId id="2915" r:id="rId29"/>
    <p:sldId id="2916" r:id="rId30"/>
    <p:sldId id="2917" r:id="rId31"/>
    <p:sldId id="2918" r:id="rId32"/>
    <p:sldId id="2919" r:id="rId33"/>
    <p:sldId id="2920" r:id="rId34"/>
    <p:sldId id="2921" r:id="rId35"/>
    <p:sldId id="2923" r:id="rId36"/>
    <p:sldId id="2926" r:id="rId37"/>
    <p:sldId id="2927" r:id="rId38"/>
    <p:sldId id="2928" r:id="rId39"/>
    <p:sldId id="2929" r:id="rId40"/>
    <p:sldId id="2932" r:id="rId41"/>
    <p:sldId id="2933" r:id="rId42"/>
    <p:sldId id="2934" r:id="rId43"/>
    <p:sldId id="2935" r:id="rId44"/>
    <p:sldId id="2936" r:id="rId45"/>
    <p:sldId id="2937" r:id="rId46"/>
    <p:sldId id="2938" r:id="rId47"/>
    <p:sldId id="2939" r:id="rId48"/>
    <p:sldId id="28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A9C4B5-ADC9-F39B-F78F-0D9596EBA917}" name="Ochuko Ogra" initials="OO" userId="S::ochuko.ogra@norrenberger.com::c1774c47-de54-4180-a31d-f36dd0524431" providerId="AD"/>
  <p188:author id="{CA195BE4-CE7A-BA5A-8C65-8BD7F0D2F88F}" name="Samuel Maduka" initials="SM" userId="S::samuel.maduka@norrenberger.com::8e116d54-be59-47b3-bfce-6bb8a887c2d9" providerId="AD"/>
  <p188:author id="{37608CF8-D03C-AB05-28EB-002E4C9B16CB}" name="Guest User" initials="GU" userId="S::urn:spo:anon#3647a1772283223445429e1e398b2518229476da759655f2853f35ac5809fbb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4417"/>
    <a:srgbClr val="F53900"/>
    <a:srgbClr val="F16024"/>
    <a:srgbClr val="FFDE17"/>
    <a:srgbClr val="EE8512"/>
    <a:srgbClr val="D16831"/>
    <a:srgbClr val="F35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6EDEA-0B5B-412F-5D88-C16BDF7BF546}" v="2760" dt="2023-10-11T11:29:27.735"/>
    <p1510:client id="{1B2DD31D-B9C0-EF69-A1CF-A421A2567FC8}" v="48" dt="2023-10-16T08:44:03.538"/>
    <p1510:client id="{4F2639D6-FB03-D290-8C8F-69F0F42A8684}" v="117" dt="2023-10-11T12:16:28.937"/>
    <p1510:client id="{59F50141-6340-86B6-4973-9483F77B85E9}" v="173" dt="2023-10-13T17:07:21.001"/>
    <p1510:client id="{6F9E17A8-D2AC-417C-DCE8-2B9BEC6CBC9E}" v="431" dt="2023-10-11T14:11:16.958"/>
    <p1510:client id="{F50AB9C6-D2B6-4A1D-A57F-73C3BD550D35}" v="54" dt="2023-10-11T16:44:03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64" y="56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ife Adeyeye" userId="S::adeife.adeyeye@norrenberger.com::64a01d1c-44b8-4499-b2fc-e4b786f4fe95" providerId="AD" clId="Web-{16F6EDEA-0B5B-412F-5D88-C16BDF7BF546}"/>
    <pc:docChg chg="addSld delSld modSld sldOrd">
      <pc:chgData name="Adeife Adeyeye" userId="S::adeife.adeyeye@norrenberger.com::64a01d1c-44b8-4499-b2fc-e4b786f4fe95" providerId="AD" clId="Web-{16F6EDEA-0B5B-412F-5D88-C16BDF7BF546}" dt="2023-10-11T11:29:27.735" v="1952"/>
      <pc:docMkLst>
        <pc:docMk/>
      </pc:docMkLst>
      <pc:sldChg chg="addSp delSp modSp mod modClrScheme chgLayout">
        <pc:chgData name="Adeife Adeyeye" userId="S::adeife.adeyeye@norrenberger.com::64a01d1c-44b8-4499-b2fc-e4b786f4fe95" providerId="AD" clId="Web-{16F6EDEA-0B5B-412F-5D88-C16BDF7BF546}" dt="2023-10-11T09:39:21.160" v="407"/>
        <pc:sldMkLst>
          <pc:docMk/>
          <pc:sldMk cId="2822353775" sldId="1115"/>
        </pc:sldMkLst>
        <pc:spChg chg="mod ord">
          <ac:chgData name="Adeife Adeyeye" userId="S::adeife.adeyeye@norrenberger.com::64a01d1c-44b8-4499-b2fc-e4b786f4fe95" providerId="AD" clId="Web-{16F6EDEA-0B5B-412F-5D88-C16BDF7BF546}" dt="2023-10-11T09:39:21.160" v="407"/>
          <ac:spMkLst>
            <pc:docMk/>
            <pc:sldMk cId="2822353775" sldId="1115"/>
            <ac:spMk id="3" creationId="{35131BED-5936-7F78-7242-84D13880B803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09:39:21.160" v="407"/>
          <ac:spMkLst>
            <pc:docMk/>
            <pc:sldMk cId="2822353775" sldId="1115"/>
            <ac:spMk id="4" creationId="{4F137807-C04A-C858-DF2C-BE3A787EE520}"/>
          </ac:spMkLst>
        </pc:spChg>
        <pc:spChg chg="add del mod">
          <ac:chgData name="Adeife Adeyeye" userId="S::adeife.adeyeye@norrenberger.com::64a01d1c-44b8-4499-b2fc-e4b786f4fe95" providerId="AD" clId="Web-{16F6EDEA-0B5B-412F-5D88-C16BDF7BF546}" dt="2023-10-11T09:39:21.160" v="407"/>
          <ac:spMkLst>
            <pc:docMk/>
            <pc:sldMk cId="2822353775" sldId="1115"/>
            <ac:spMk id="9" creationId="{2084EF56-1E02-2B91-1A1F-D0A74D2C1D54}"/>
          </ac:spMkLst>
        </pc:spChg>
        <pc:spChg chg="add del mod">
          <ac:chgData name="Adeife Adeyeye" userId="S::adeife.adeyeye@norrenberger.com::64a01d1c-44b8-4499-b2fc-e4b786f4fe95" providerId="AD" clId="Web-{16F6EDEA-0B5B-412F-5D88-C16BDF7BF546}" dt="2023-10-11T09:39:06.332" v="402"/>
          <ac:spMkLst>
            <pc:docMk/>
            <pc:sldMk cId="2822353775" sldId="1115"/>
            <ac:spMk id="17" creationId="{8282959A-EBFE-5DBB-0E55-031CE857F94C}"/>
          </ac:spMkLst>
        </pc:spChg>
        <pc:graphicFrameChg chg="add del mod">
          <ac:chgData name="Adeife Adeyeye" userId="S::adeife.adeyeye@norrenberger.com::64a01d1c-44b8-4499-b2fc-e4b786f4fe95" providerId="AD" clId="Web-{16F6EDEA-0B5B-412F-5D88-C16BDF7BF546}" dt="2023-10-11T09:39:06.332" v="402"/>
          <ac:graphicFrameMkLst>
            <pc:docMk/>
            <pc:sldMk cId="2822353775" sldId="1115"/>
            <ac:graphicFrameMk id="16" creationId="{BABB3EC8-60EF-6DCB-00C9-A5E19D3B68C1}"/>
          </ac:graphicFrameMkLst>
        </pc:graphicFrameChg>
        <pc:graphicFrameChg chg="add del">
          <ac:chgData name="Adeife Adeyeye" userId="S::adeife.adeyeye@norrenberger.com::64a01d1c-44b8-4499-b2fc-e4b786f4fe95" providerId="AD" clId="Web-{16F6EDEA-0B5B-412F-5D88-C16BDF7BF546}" dt="2023-10-11T09:39:12.332" v="404"/>
          <ac:graphicFrameMkLst>
            <pc:docMk/>
            <pc:sldMk cId="2822353775" sldId="1115"/>
            <ac:graphicFrameMk id="19" creationId="{4FCAB2E8-2EA9-61EC-E5B6-0EF73CBE961C}"/>
          </ac:graphicFrameMkLst>
        </pc:graphicFrameChg>
        <pc:graphicFrameChg chg="add del">
          <ac:chgData name="Adeife Adeyeye" userId="S::adeife.adeyeye@norrenberger.com::64a01d1c-44b8-4499-b2fc-e4b786f4fe95" providerId="AD" clId="Web-{16F6EDEA-0B5B-412F-5D88-C16BDF7BF546}" dt="2023-10-11T09:39:21.114" v="406"/>
          <ac:graphicFrameMkLst>
            <pc:docMk/>
            <pc:sldMk cId="2822353775" sldId="1115"/>
            <ac:graphicFrameMk id="21" creationId="{CF2F5652-81F2-317D-6398-83E53F21BB63}"/>
          </ac:graphicFrameMkLst>
        </pc:graphicFrameChg>
        <pc:graphicFrameChg chg="add">
          <ac:chgData name="Adeife Adeyeye" userId="S::adeife.adeyeye@norrenberger.com::64a01d1c-44b8-4499-b2fc-e4b786f4fe95" providerId="AD" clId="Web-{16F6EDEA-0B5B-412F-5D88-C16BDF7BF546}" dt="2023-10-11T09:39:21.160" v="407"/>
          <ac:graphicFrameMkLst>
            <pc:docMk/>
            <pc:sldMk cId="2822353775" sldId="1115"/>
            <ac:graphicFrameMk id="23" creationId="{4FCAB2E8-2EA9-61EC-E5B6-0EF73CBE961C}"/>
          </ac:graphicFrameMkLst>
        </pc:graphicFrameChg>
      </pc:sldChg>
      <pc:sldChg chg="modSp new ord">
        <pc:chgData name="Adeife Adeyeye" userId="S::adeife.adeyeye@norrenberger.com::64a01d1c-44b8-4499-b2fc-e4b786f4fe95" providerId="AD" clId="Web-{16F6EDEA-0B5B-412F-5D88-C16BDF7BF546}" dt="2023-10-11T09:24:05.621" v="102" actId="20577"/>
        <pc:sldMkLst>
          <pc:docMk/>
          <pc:sldMk cId="7616911" sldId="2898"/>
        </pc:sldMkLst>
        <pc:spChg chg="mod">
          <ac:chgData name="Adeife Adeyeye" userId="S::adeife.adeyeye@norrenberger.com::64a01d1c-44b8-4499-b2fc-e4b786f4fe95" providerId="AD" clId="Web-{16F6EDEA-0B5B-412F-5D88-C16BDF7BF546}" dt="2023-10-11T09:24:05.621" v="102" actId="20577"/>
          <ac:spMkLst>
            <pc:docMk/>
            <pc:sldMk cId="7616911" sldId="2898"/>
            <ac:spMk id="2" creationId="{FB221AC4-A425-BEF1-8CCF-AFEE3D9C36FE}"/>
          </ac:spMkLst>
        </pc:spChg>
      </pc:sldChg>
      <pc:sldChg chg="addSp delSp modSp add mod replId modClrScheme chgLayout">
        <pc:chgData name="Adeife Adeyeye" userId="S::adeife.adeyeye@norrenberger.com::64a01d1c-44b8-4499-b2fc-e4b786f4fe95" providerId="AD" clId="Web-{16F6EDEA-0B5B-412F-5D88-C16BDF7BF546}" dt="2023-10-11T09:38:49.191" v="400"/>
        <pc:sldMkLst>
          <pc:docMk/>
          <pc:sldMk cId="772478760" sldId="2899"/>
        </pc:sldMkLst>
        <pc:spChg chg="mod">
          <ac:chgData name="Adeife Adeyeye" userId="S::adeife.adeyeye@norrenberger.com::64a01d1c-44b8-4499-b2fc-e4b786f4fe95" providerId="AD" clId="Web-{16F6EDEA-0B5B-412F-5D88-C16BDF7BF546}" dt="2023-10-11T09:38:49.191" v="400"/>
          <ac:spMkLst>
            <pc:docMk/>
            <pc:sldMk cId="772478760" sldId="2899"/>
            <ac:spMk id="2" creationId="{FB221AC4-A425-BEF1-8CCF-AFEE3D9C36FE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09:38:49.191" v="400"/>
          <ac:spMkLst>
            <pc:docMk/>
            <pc:sldMk cId="772478760" sldId="2899"/>
            <ac:spMk id="3" creationId="{26B483F5-35BB-0574-F18A-B58AFCB1010B}"/>
          </ac:spMkLst>
        </pc:spChg>
        <pc:spChg chg="mod ord">
          <ac:chgData name="Adeife Adeyeye" userId="S::adeife.adeyeye@norrenberger.com::64a01d1c-44b8-4499-b2fc-e4b786f4fe95" providerId="AD" clId="Web-{16F6EDEA-0B5B-412F-5D88-C16BDF7BF546}" dt="2023-10-11T09:38:49.191" v="400"/>
          <ac:spMkLst>
            <pc:docMk/>
            <pc:sldMk cId="772478760" sldId="2899"/>
            <ac:spMk id="4" creationId="{493A05ED-DFDE-BC7F-86B4-E5A935F21C65}"/>
          </ac:spMkLst>
        </pc:spChg>
        <pc:spChg chg="add del mod">
          <ac:chgData name="Adeife Adeyeye" userId="S::adeife.adeyeye@norrenberger.com::64a01d1c-44b8-4499-b2fc-e4b786f4fe95" providerId="AD" clId="Web-{16F6EDEA-0B5B-412F-5D88-C16BDF7BF546}" dt="2023-10-11T09:38:49.191" v="400"/>
          <ac:spMkLst>
            <pc:docMk/>
            <pc:sldMk cId="772478760" sldId="2899"/>
            <ac:spMk id="6" creationId="{9663F0B4-A58A-0D34-EC86-7444DA9A3145}"/>
          </ac:spMkLst>
        </pc:spChg>
        <pc:graphicFrameChg chg="add">
          <ac:chgData name="Adeife Adeyeye" userId="S::adeife.adeyeye@norrenberger.com::64a01d1c-44b8-4499-b2fc-e4b786f4fe95" providerId="AD" clId="Web-{16F6EDEA-0B5B-412F-5D88-C16BDF7BF546}" dt="2023-10-11T09:38:49.191" v="400"/>
          <ac:graphicFrameMkLst>
            <pc:docMk/>
            <pc:sldMk cId="772478760" sldId="2899"/>
            <ac:graphicFrameMk id="8" creationId="{999E5001-1685-E9C5-2EDA-2C9920CA586B}"/>
          </ac:graphicFrameMkLst>
        </pc:graphicFrameChg>
        <pc:picChg chg="add del mod">
          <ac:chgData name="Adeife Adeyeye" userId="S::adeife.adeyeye@norrenberger.com::64a01d1c-44b8-4499-b2fc-e4b786f4fe95" providerId="AD" clId="Web-{16F6EDEA-0B5B-412F-5D88-C16BDF7BF546}" dt="2023-10-11T09:24:43.419" v="106"/>
          <ac:picMkLst>
            <pc:docMk/>
            <pc:sldMk cId="772478760" sldId="2899"/>
            <ac:picMk id="5" creationId="{A4C73840-CD2C-574A-4BAA-F153AD5EA753}"/>
          </ac:picMkLst>
        </pc:picChg>
      </pc:sldChg>
      <pc:sldChg chg="modSp add del">
        <pc:chgData name="Adeife Adeyeye" userId="S::adeife.adeyeye@norrenberger.com::64a01d1c-44b8-4499-b2fc-e4b786f4fe95" providerId="AD" clId="Web-{16F6EDEA-0B5B-412F-5D88-C16BDF7BF546}" dt="2023-10-11T09:20:16.241" v="28"/>
        <pc:sldMkLst>
          <pc:docMk/>
          <pc:sldMk cId="1406472530" sldId="2899"/>
        </pc:sldMkLst>
        <pc:spChg chg="mod">
          <ac:chgData name="Adeife Adeyeye" userId="S::adeife.adeyeye@norrenberger.com::64a01d1c-44b8-4499-b2fc-e4b786f4fe95" providerId="AD" clId="Web-{16F6EDEA-0B5B-412F-5D88-C16BDF7BF546}" dt="2023-10-11T09:20:12.615" v="27" actId="20577"/>
          <ac:spMkLst>
            <pc:docMk/>
            <pc:sldMk cId="1406472530" sldId="2899"/>
            <ac:spMk id="3" creationId="{00000000-0000-0000-0000-000000000000}"/>
          </ac:spMkLst>
        </pc:spChg>
      </pc:sldChg>
      <pc:sldChg chg="add del replId">
        <pc:chgData name="Adeife Adeyeye" userId="S::adeife.adeyeye@norrenberger.com::64a01d1c-44b8-4499-b2fc-e4b786f4fe95" providerId="AD" clId="Web-{16F6EDEA-0B5B-412F-5D88-C16BDF7BF546}" dt="2023-10-11T09:20:59.726" v="31"/>
        <pc:sldMkLst>
          <pc:docMk/>
          <pc:sldMk cId="1227319069" sldId="2900"/>
        </pc:sldMkLst>
      </pc:sldChg>
      <pc:sldChg chg="addSp delSp modSp add mod replId modClrScheme chgLayout">
        <pc:chgData name="Adeife Adeyeye" userId="S::adeife.adeyeye@norrenberger.com::64a01d1c-44b8-4499-b2fc-e4b786f4fe95" providerId="AD" clId="Web-{16F6EDEA-0B5B-412F-5D88-C16BDF7BF546}" dt="2023-10-11T09:38:34.831" v="399"/>
        <pc:sldMkLst>
          <pc:docMk/>
          <pc:sldMk cId="2037028074" sldId="2900"/>
        </pc:sldMkLst>
        <pc:spChg chg="mod">
          <ac:chgData name="Adeife Adeyeye" userId="S::adeife.adeyeye@norrenberger.com::64a01d1c-44b8-4499-b2fc-e4b786f4fe95" providerId="AD" clId="Web-{16F6EDEA-0B5B-412F-5D88-C16BDF7BF546}" dt="2023-10-11T09:38:34.831" v="399"/>
          <ac:spMkLst>
            <pc:docMk/>
            <pc:sldMk cId="2037028074" sldId="2900"/>
            <ac:spMk id="2" creationId="{FB221AC4-A425-BEF1-8CCF-AFEE3D9C36FE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09:38:34.831" v="399"/>
          <ac:spMkLst>
            <pc:docMk/>
            <pc:sldMk cId="2037028074" sldId="2900"/>
            <ac:spMk id="3" creationId="{26B483F5-35BB-0574-F18A-B58AFCB1010B}"/>
          </ac:spMkLst>
        </pc:spChg>
        <pc:spChg chg="mod ord">
          <ac:chgData name="Adeife Adeyeye" userId="S::adeife.adeyeye@norrenberger.com::64a01d1c-44b8-4499-b2fc-e4b786f4fe95" providerId="AD" clId="Web-{16F6EDEA-0B5B-412F-5D88-C16BDF7BF546}" dt="2023-10-11T09:38:34.831" v="399"/>
          <ac:spMkLst>
            <pc:docMk/>
            <pc:sldMk cId="2037028074" sldId="2900"/>
            <ac:spMk id="4" creationId="{493A05ED-DFDE-BC7F-86B4-E5A935F21C65}"/>
          </ac:spMkLst>
        </pc:spChg>
        <pc:spChg chg="del mod ord">
          <ac:chgData name="Adeife Adeyeye" userId="S::adeife.adeyeye@norrenberger.com::64a01d1c-44b8-4499-b2fc-e4b786f4fe95" providerId="AD" clId="Web-{16F6EDEA-0B5B-412F-5D88-C16BDF7BF546}" dt="2023-10-11T09:38:34.831" v="399"/>
          <ac:spMkLst>
            <pc:docMk/>
            <pc:sldMk cId="2037028074" sldId="2900"/>
            <ac:spMk id="6" creationId="{9663F0B4-A58A-0D34-EC86-7444DA9A3145}"/>
          </ac:spMkLst>
        </pc:spChg>
        <pc:spChg chg="add del mod">
          <ac:chgData name="Adeife Adeyeye" userId="S::adeife.adeyeye@norrenberger.com::64a01d1c-44b8-4499-b2fc-e4b786f4fe95" providerId="AD" clId="Web-{16F6EDEA-0B5B-412F-5D88-C16BDF7BF546}" dt="2023-10-11T09:38:29.253" v="398"/>
          <ac:spMkLst>
            <pc:docMk/>
            <pc:sldMk cId="2037028074" sldId="2900"/>
            <ac:spMk id="11" creationId="{795E85B3-38F2-4B28-B5CD-0C691191E82C}"/>
          </ac:spMkLst>
        </pc:spChg>
        <pc:spChg chg="add del mod">
          <ac:chgData name="Adeife Adeyeye" userId="S::adeife.adeyeye@norrenberger.com::64a01d1c-44b8-4499-b2fc-e4b786f4fe95" providerId="AD" clId="Web-{16F6EDEA-0B5B-412F-5D88-C16BDF7BF546}" dt="2023-10-11T09:38:29.253" v="398"/>
          <ac:spMkLst>
            <pc:docMk/>
            <pc:sldMk cId="2037028074" sldId="2900"/>
            <ac:spMk id="13" creationId="{643E1A3A-F63B-7A40-CBEA-2B1793860FA3}"/>
          </ac:spMkLst>
        </pc:spChg>
        <pc:graphicFrameChg chg="add">
          <ac:chgData name="Adeife Adeyeye" userId="S::adeife.adeyeye@norrenberger.com::64a01d1c-44b8-4499-b2fc-e4b786f4fe95" providerId="AD" clId="Web-{16F6EDEA-0B5B-412F-5D88-C16BDF7BF546}" dt="2023-10-11T09:38:34.831" v="399"/>
          <ac:graphicFrameMkLst>
            <pc:docMk/>
            <pc:sldMk cId="2037028074" sldId="2900"/>
            <ac:graphicFrameMk id="8" creationId="{E4352261-BAF3-A76C-7137-78E87CB08FBB}"/>
          </ac:graphicFrameMkLst>
        </pc:graphicFrameChg>
      </pc:sldChg>
      <pc:sldChg chg="add del">
        <pc:chgData name="Adeife Adeyeye" userId="S::adeife.adeyeye@norrenberger.com::64a01d1c-44b8-4499-b2fc-e4b786f4fe95" providerId="AD" clId="Web-{16F6EDEA-0B5B-412F-5D88-C16BDF7BF546}" dt="2023-10-11T09:27:36.721" v="159"/>
        <pc:sldMkLst>
          <pc:docMk/>
          <pc:sldMk cId="2318220326" sldId="2900"/>
        </pc:sldMkLst>
      </pc:sldChg>
      <pc:sldChg chg="modSp add del replId">
        <pc:chgData name="Adeife Adeyeye" userId="S::adeife.adeyeye@norrenberger.com::64a01d1c-44b8-4499-b2fc-e4b786f4fe95" providerId="AD" clId="Web-{16F6EDEA-0B5B-412F-5D88-C16BDF7BF546}" dt="2023-10-11T09:17:21.689" v="8"/>
        <pc:sldMkLst>
          <pc:docMk/>
          <pc:sldMk cId="2462717544" sldId="2900"/>
        </pc:sldMkLst>
        <pc:spChg chg="mod">
          <ac:chgData name="Adeife Adeyeye" userId="S::adeife.adeyeye@norrenberger.com::64a01d1c-44b8-4499-b2fc-e4b786f4fe95" providerId="AD" clId="Web-{16F6EDEA-0B5B-412F-5D88-C16BDF7BF546}" dt="2023-10-11T09:16:44.829" v="3" actId="20577"/>
          <ac:spMkLst>
            <pc:docMk/>
            <pc:sldMk cId="2462717544" sldId="2900"/>
            <ac:spMk id="9" creationId="{2084EF56-1E02-2B91-1A1F-D0A74D2C1D54}"/>
          </ac:spMkLst>
        </pc:spChg>
      </pc:sldChg>
      <pc:sldChg chg="modSp add del">
        <pc:chgData name="Adeife Adeyeye" userId="S::adeife.adeyeye@norrenberger.com::64a01d1c-44b8-4499-b2fc-e4b786f4fe95" providerId="AD" clId="Web-{16F6EDEA-0B5B-412F-5D88-C16BDF7BF546}" dt="2023-10-11T09:33:53.777" v="341"/>
        <pc:sldMkLst>
          <pc:docMk/>
          <pc:sldMk cId="1995011860" sldId="2901"/>
        </pc:sldMkLst>
        <pc:spChg chg="mod">
          <ac:chgData name="Adeife Adeyeye" userId="S::adeife.adeyeye@norrenberger.com::64a01d1c-44b8-4499-b2fc-e4b786f4fe95" providerId="AD" clId="Web-{16F6EDEA-0B5B-412F-5D88-C16BDF7BF546}" dt="2023-10-11T09:28:14.815" v="162" actId="20577"/>
          <ac:spMkLst>
            <pc:docMk/>
            <pc:sldMk cId="1995011860" sldId="2901"/>
            <ac:spMk id="3" creationId="{00000000-0000-0000-0000-000000000000}"/>
          </ac:spMkLst>
        </pc:spChg>
      </pc:sldChg>
      <pc:sldChg chg="modSp add replId">
        <pc:chgData name="Adeife Adeyeye" userId="S::adeife.adeyeye@norrenberger.com::64a01d1c-44b8-4499-b2fc-e4b786f4fe95" providerId="AD" clId="Web-{16F6EDEA-0B5B-412F-5D88-C16BDF7BF546}" dt="2023-10-11T09:38:08.596" v="396" actId="20577"/>
        <pc:sldMkLst>
          <pc:docMk/>
          <pc:sldMk cId="2333785507" sldId="2901"/>
        </pc:sldMkLst>
        <pc:spChg chg="mod">
          <ac:chgData name="Adeife Adeyeye" userId="S::adeife.adeyeye@norrenberger.com::64a01d1c-44b8-4499-b2fc-e4b786f4fe95" providerId="AD" clId="Web-{16F6EDEA-0B5B-412F-5D88-C16BDF7BF546}" dt="2023-10-11T09:35:35.733" v="346" actId="20577"/>
          <ac:spMkLst>
            <pc:docMk/>
            <pc:sldMk cId="2333785507" sldId="2901"/>
            <ac:spMk id="4" creationId="{493A05ED-DFDE-BC7F-86B4-E5A935F21C65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09:38:08.596" v="396" actId="20577"/>
          <ac:spMkLst>
            <pc:docMk/>
            <pc:sldMk cId="2333785507" sldId="2901"/>
            <ac:spMk id="6" creationId="{9663F0B4-A58A-0D34-EC86-7444DA9A3145}"/>
          </ac:spMkLst>
        </pc:spChg>
      </pc:sldChg>
      <pc:sldChg chg="add del ord">
        <pc:chgData name="Adeife Adeyeye" userId="S::adeife.adeyeye@norrenberger.com::64a01d1c-44b8-4499-b2fc-e4b786f4fe95" providerId="AD" clId="Web-{16F6EDEA-0B5B-412F-5D88-C16BDF7BF546}" dt="2023-10-11T09:22:54.338" v="77"/>
        <pc:sldMkLst>
          <pc:docMk/>
          <pc:sldMk cId="3465618423" sldId="2901"/>
        </pc:sldMkLst>
      </pc:sldChg>
      <pc:sldChg chg="add del">
        <pc:chgData name="Adeife Adeyeye" userId="S::adeife.adeyeye@norrenberger.com::64a01d1c-44b8-4499-b2fc-e4b786f4fe95" providerId="AD" clId="Web-{16F6EDEA-0B5B-412F-5D88-C16BDF7BF546}" dt="2023-10-11T09:17:17.439" v="7"/>
        <pc:sldMkLst>
          <pc:docMk/>
          <pc:sldMk cId="3491637335" sldId="2901"/>
        </pc:sldMkLst>
      </pc:sldChg>
      <pc:sldChg chg="add del replId">
        <pc:chgData name="Adeife Adeyeye" userId="S::adeife.adeyeye@norrenberger.com::64a01d1c-44b8-4499-b2fc-e4b786f4fe95" providerId="AD" clId="Web-{16F6EDEA-0B5B-412F-5D88-C16BDF7BF546}" dt="2023-10-11T09:17:14.252" v="6"/>
        <pc:sldMkLst>
          <pc:docMk/>
          <pc:sldMk cId="331018087" sldId="2902"/>
        </pc:sldMkLst>
      </pc:sldChg>
      <pc:sldChg chg="add del">
        <pc:chgData name="Adeife Adeyeye" userId="S::adeife.adeyeye@norrenberger.com::64a01d1c-44b8-4499-b2fc-e4b786f4fe95" providerId="AD" clId="Web-{16F6EDEA-0B5B-412F-5D88-C16BDF7BF546}" dt="2023-10-11T09:40:07.912" v="409"/>
        <pc:sldMkLst>
          <pc:docMk/>
          <pc:sldMk cId="3021726496" sldId="2902"/>
        </pc:sldMkLst>
      </pc:sldChg>
      <pc:sldChg chg="modSp add replId">
        <pc:chgData name="Adeife Adeyeye" userId="S::adeife.adeyeye@norrenberger.com::64a01d1c-44b8-4499-b2fc-e4b786f4fe95" providerId="AD" clId="Web-{16F6EDEA-0B5B-412F-5D88-C16BDF7BF546}" dt="2023-10-11T09:42:11.290" v="479" actId="20577"/>
        <pc:sldMkLst>
          <pc:docMk/>
          <pc:sldMk cId="4169460298" sldId="2903"/>
        </pc:sldMkLst>
        <pc:spChg chg="mod">
          <ac:chgData name="Adeife Adeyeye" userId="S::adeife.adeyeye@norrenberger.com::64a01d1c-44b8-4499-b2fc-e4b786f4fe95" providerId="AD" clId="Web-{16F6EDEA-0B5B-412F-5D88-C16BDF7BF546}" dt="2023-10-11T09:40:45.772" v="424" actId="20577"/>
          <ac:spMkLst>
            <pc:docMk/>
            <pc:sldMk cId="4169460298" sldId="2903"/>
            <ac:spMk id="4" creationId="{493A05ED-DFDE-BC7F-86B4-E5A935F21C65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09:42:11.290" v="479" actId="20577"/>
          <ac:spMkLst>
            <pc:docMk/>
            <pc:sldMk cId="4169460298" sldId="2903"/>
            <ac:spMk id="6" creationId="{9663F0B4-A58A-0D34-EC86-7444DA9A3145}"/>
          </ac:spMkLst>
        </pc:spChg>
      </pc:sldChg>
      <pc:sldChg chg="modSp add replId">
        <pc:chgData name="Adeife Adeyeye" userId="S::adeife.adeyeye@norrenberger.com::64a01d1c-44b8-4499-b2fc-e4b786f4fe95" providerId="AD" clId="Web-{16F6EDEA-0B5B-412F-5D88-C16BDF7BF546}" dt="2023-10-11T09:46:52" v="592" actId="20577"/>
        <pc:sldMkLst>
          <pc:docMk/>
          <pc:sldMk cId="2268869228" sldId="2904"/>
        </pc:sldMkLst>
        <pc:spChg chg="mod">
          <ac:chgData name="Adeife Adeyeye" userId="S::adeife.adeyeye@norrenberger.com::64a01d1c-44b8-4499-b2fc-e4b786f4fe95" providerId="AD" clId="Web-{16F6EDEA-0B5B-412F-5D88-C16BDF7BF546}" dt="2023-10-11T09:43:02.229" v="493" actId="20577"/>
          <ac:spMkLst>
            <pc:docMk/>
            <pc:sldMk cId="2268869228" sldId="2904"/>
            <ac:spMk id="4" creationId="{493A05ED-DFDE-BC7F-86B4-E5A935F21C65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09:46:52" v="592" actId="20577"/>
          <ac:spMkLst>
            <pc:docMk/>
            <pc:sldMk cId="2268869228" sldId="2904"/>
            <ac:spMk id="6" creationId="{9663F0B4-A58A-0D34-EC86-7444DA9A3145}"/>
          </ac:spMkLst>
        </pc:spChg>
      </pc:sldChg>
      <pc:sldChg chg="add del">
        <pc:chgData name="Adeife Adeyeye" userId="S::adeife.adeyeye@norrenberger.com::64a01d1c-44b8-4499-b2fc-e4b786f4fe95" providerId="AD" clId="Web-{16F6EDEA-0B5B-412F-5D88-C16BDF7BF546}" dt="2023-10-11T09:46:52.703" v="593"/>
        <pc:sldMkLst>
          <pc:docMk/>
          <pc:sldMk cId="897312956" sldId="2905"/>
        </pc:sldMkLst>
      </pc:sldChg>
      <pc:sldChg chg="modSp add replId">
        <pc:chgData name="Adeife Adeyeye" userId="S::adeife.adeyeye@norrenberger.com::64a01d1c-44b8-4499-b2fc-e4b786f4fe95" providerId="AD" clId="Web-{16F6EDEA-0B5B-412F-5D88-C16BDF7BF546}" dt="2023-10-11T09:53:02.478" v="689" actId="20577"/>
        <pc:sldMkLst>
          <pc:docMk/>
          <pc:sldMk cId="1476137011" sldId="2905"/>
        </pc:sldMkLst>
        <pc:spChg chg="mod">
          <ac:chgData name="Adeife Adeyeye" userId="S::adeife.adeyeye@norrenberger.com::64a01d1c-44b8-4499-b2fc-e4b786f4fe95" providerId="AD" clId="Web-{16F6EDEA-0B5B-412F-5D88-C16BDF7BF546}" dt="2023-10-11T09:51:20.601" v="644" actId="14100"/>
          <ac:spMkLst>
            <pc:docMk/>
            <pc:sldMk cId="1476137011" sldId="2905"/>
            <ac:spMk id="2" creationId="{FB221AC4-A425-BEF1-8CCF-AFEE3D9C36FE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09:50:16.115" v="606" actId="20577"/>
          <ac:spMkLst>
            <pc:docMk/>
            <pc:sldMk cId="1476137011" sldId="2905"/>
            <ac:spMk id="4" creationId="{493A05ED-DFDE-BC7F-86B4-E5A935F21C65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09:53:02.478" v="689" actId="20577"/>
          <ac:spMkLst>
            <pc:docMk/>
            <pc:sldMk cId="1476137011" sldId="2905"/>
            <ac:spMk id="6" creationId="{9663F0B4-A58A-0D34-EC86-7444DA9A3145}"/>
          </ac:spMkLst>
        </pc:spChg>
      </pc:sldChg>
      <pc:sldChg chg="modSp add replId">
        <pc:chgData name="Adeife Adeyeye" userId="S::adeife.adeyeye@norrenberger.com::64a01d1c-44b8-4499-b2fc-e4b786f4fe95" providerId="AD" clId="Web-{16F6EDEA-0B5B-412F-5D88-C16BDF7BF546}" dt="2023-10-11T09:59:31.144" v="776" actId="20577"/>
        <pc:sldMkLst>
          <pc:docMk/>
          <pc:sldMk cId="499480428" sldId="2906"/>
        </pc:sldMkLst>
        <pc:spChg chg="mod">
          <ac:chgData name="Adeife Adeyeye" userId="S::adeife.adeyeye@norrenberger.com::64a01d1c-44b8-4499-b2fc-e4b786f4fe95" providerId="AD" clId="Web-{16F6EDEA-0B5B-412F-5D88-C16BDF7BF546}" dt="2023-10-11T09:59:31.144" v="776" actId="20577"/>
          <ac:spMkLst>
            <pc:docMk/>
            <pc:sldMk cId="499480428" sldId="2906"/>
            <ac:spMk id="4" creationId="{493A05ED-DFDE-BC7F-86B4-E5A935F21C65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09:56:41.718" v="728" actId="20577"/>
          <ac:spMkLst>
            <pc:docMk/>
            <pc:sldMk cId="499480428" sldId="2906"/>
            <ac:spMk id="6" creationId="{9663F0B4-A58A-0D34-EC86-7444DA9A3145}"/>
          </ac:spMkLst>
        </pc:spChg>
      </pc:sldChg>
      <pc:sldChg chg="add del">
        <pc:chgData name="Adeife Adeyeye" userId="S::adeife.adeyeye@norrenberger.com::64a01d1c-44b8-4499-b2fc-e4b786f4fe95" providerId="AD" clId="Web-{16F6EDEA-0B5B-412F-5D88-C16BDF7BF546}" dt="2023-10-11T09:51:42.883" v="655"/>
        <pc:sldMkLst>
          <pc:docMk/>
          <pc:sldMk cId="2631642608" sldId="2906"/>
        </pc:sldMkLst>
      </pc:sldChg>
      <pc:sldChg chg="modSp add del">
        <pc:chgData name="Adeife Adeyeye" userId="S::adeife.adeyeye@norrenberger.com::64a01d1c-44b8-4499-b2fc-e4b786f4fe95" providerId="AD" clId="Web-{16F6EDEA-0B5B-412F-5D88-C16BDF7BF546}" dt="2023-10-11T09:56:52.937" v="729"/>
        <pc:sldMkLst>
          <pc:docMk/>
          <pc:sldMk cId="268950880" sldId="2907"/>
        </pc:sldMkLst>
        <pc:spChg chg="mod">
          <ac:chgData name="Adeife Adeyeye" userId="S::adeife.adeyeye@norrenberger.com::64a01d1c-44b8-4499-b2fc-e4b786f4fe95" providerId="AD" clId="Web-{16F6EDEA-0B5B-412F-5D88-C16BDF7BF546}" dt="2023-10-11T09:54:47.387" v="692" actId="20577"/>
          <ac:spMkLst>
            <pc:docMk/>
            <pc:sldMk cId="268950880" sldId="2907"/>
            <ac:spMk id="4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09:54:58.872" v="697" actId="20577"/>
          <ac:spMkLst>
            <pc:docMk/>
            <pc:sldMk cId="268950880" sldId="2907"/>
            <ac:spMk id="5" creationId="{00000000-0000-0000-0000-000000000000}"/>
          </ac:spMkLst>
        </pc:spChg>
      </pc:sldChg>
      <pc:sldChg chg="modSp add replId">
        <pc:chgData name="Adeife Adeyeye" userId="S::adeife.adeyeye@norrenberger.com::64a01d1c-44b8-4499-b2fc-e4b786f4fe95" providerId="AD" clId="Web-{16F6EDEA-0B5B-412F-5D88-C16BDF7BF546}" dt="2023-10-11T10:05:03.981" v="853" actId="20577"/>
        <pc:sldMkLst>
          <pc:docMk/>
          <pc:sldMk cId="4090829929" sldId="2907"/>
        </pc:sldMkLst>
        <pc:spChg chg="mod">
          <ac:chgData name="Adeife Adeyeye" userId="S::adeife.adeyeye@norrenberger.com::64a01d1c-44b8-4499-b2fc-e4b786f4fe95" providerId="AD" clId="Web-{16F6EDEA-0B5B-412F-5D88-C16BDF7BF546}" dt="2023-10-11T09:59:37.160" v="777" actId="20577"/>
          <ac:spMkLst>
            <pc:docMk/>
            <pc:sldMk cId="4090829929" sldId="2907"/>
            <ac:spMk id="4" creationId="{493A05ED-DFDE-BC7F-86B4-E5A935F21C65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05:03.981" v="853" actId="20577"/>
          <ac:spMkLst>
            <pc:docMk/>
            <pc:sldMk cId="4090829929" sldId="2907"/>
            <ac:spMk id="6" creationId="{9663F0B4-A58A-0D34-EC86-7444DA9A3145}"/>
          </ac:spMkLst>
        </pc:spChg>
      </pc:sldChg>
      <pc:sldChg chg="modSp add del">
        <pc:chgData name="Adeife Adeyeye" userId="S::adeife.adeyeye@norrenberger.com::64a01d1c-44b8-4499-b2fc-e4b786f4fe95" providerId="AD" clId="Web-{16F6EDEA-0B5B-412F-5D88-C16BDF7BF546}" dt="2023-10-11T10:00:24.349" v="793"/>
        <pc:sldMkLst>
          <pc:docMk/>
          <pc:sldMk cId="1423437118" sldId="2908"/>
        </pc:sldMkLst>
        <pc:spChg chg="mod">
          <ac:chgData name="Adeife Adeyeye" userId="S::adeife.adeyeye@norrenberger.com::64a01d1c-44b8-4499-b2fc-e4b786f4fe95" providerId="AD" clId="Web-{16F6EDEA-0B5B-412F-5D88-C16BDF7BF546}" dt="2023-10-11T09:57:48.704" v="737" actId="20577"/>
          <ac:spMkLst>
            <pc:docMk/>
            <pc:sldMk cId="1423437118" sldId="2908"/>
            <ac:spMk id="4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09:57:57.689" v="742" actId="20577"/>
          <ac:spMkLst>
            <pc:docMk/>
            <pc:sldMk cId="1423437118" sldId="2908"/>
            <ac:spMk id="5" creationId="{00000000-0000-0000-0000-000000000000}"/>
          </ac:spMkLst>
        </pc:spChg>
      </pc:sldChg>
      <pc:sldChg chg="modSp add ord replId">
        <pc:chgData name="Adeife Adeyeye" userId="S::adeife.adeyeye@norrenberger.com::64a01d1c-44b8-4499-b2fc-e4b786f4fe95" providerId="AD" clId="Web-{16F6EDEA-0B5B-412F-5D88-C16BDF7BF546}" dt="2023-10-11T10:02:23.493" v="830"/>
        <pc:sldMkLst>
          <pc:docMk/>
          <pc:sldMk cId="2865274408" sldId="2908"/>
        </pc:sldMkLst>
        <pc:spChg chg="mod">
          <ac:chgData name="Adeife Adeyeye" userId="S::adeife.adeyeye@norrenberger.com::64a01d1c-44b8-4499-b2fc-e4b786f4fe95" providerId="AD" clId="Web-{16F6EDEA-0B5B-412F-5D88-C16BDF7BF546}" dt="2023-10-11T10:01:18.585" v="797" actId="20577"/>
          <ac:spMkLst>
            <pc:docMk/>
            <pc:sldMk cId="2865274408" sldId="2908"/>
            <ac:spMk id="4" creationId="{493A05ED-DFDE-BC7F-86B4-E5A935F21C65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01:51.242" v="815" actId="20577"/>
          <ac:spMkLst>
            <pc:docMk/>
            <pc:sldMk cId="2865274408" sldId="2908"/>
            <ac:spMk id="6" creationId="{9663F0B4-A58A-0D34-EC86-7444DA9A3145}"/>
          </ac:spMkLst>
        </pc:spChg>
      </pc:sldChg>
      <pc:sldChg chg="modSp add del">
        <pc:chgData name="Adeife Adeyeye" userId="S::adeife.adeyeye@norrenberger.com::64a01d1c-44b8-4499-b2fc-e4b786f4fe95" providerId="AD" clId="Web-{16F6EDEA-0B5B-412F-5D88-C16BDF7BF546}" dt="2023-10-11T10:05:34.654" v="876"/>
        <pc:sldMkLst>
          <pc:docMk/>
          <pc:sldMk cId="1269395866" sldId="2909"/>
        </pc:sldMkLst>
        <pc:spChg chg="mod">
          <ac:chgData name="Adeife Adeyeye" userId="S::adeife.adeyeye@norrenberger.com::64a01d1c-44b8-4499-b2fc-e4b786f4fe95" providerId="AD" clId="Web-{16F6EDEA-0B5B-412F-5D88-C16BDF7BF546}" dt="2023-10-11T10:02:41.118" v="837" actId="20577"/>
          <ac:spMkLst>
            <pc:docMk/>
            <pc:sldMk cId="1269395866" sldId="2909"/>
            <ac:spMk id="4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01:35.429" v="804" actId="20577"/>
          <ac:spMkLst>
            <pc:docMk/>
            <pc:sldMk cId="1269395866" sldId="2909"/>
            <ac:spMk id="5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02:04.680" v="818" actId="20577"/>
          <ac:spMkLst>
            <pc:docMk/>
            <pc:sldMk cId="1269395866" sldId="2909"/>
            <ac:spMk id="8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02:12.008" v="829" actId="20577"/>
          <ac:spMkLst>
            <pc:docMk/>
            <pc:sldMk cId="1269395866" sldId="2909"/>
            <ac:spMk id="9" creationId="{00000000-0000-0000-0000-000000000000}"/>
          </ac:spMkLst>
        </pc:spChg>
      </pc:sldChg>
      <pc:sldChg chg="modSp add replId">
        <pc:chgData name="Adeife Adeyeye" userId="S::adeife.adeyeye@norrenberger.com::64a01d1c-44b8-4499-b2fc-e4b786f4fe95" providerId="AD" clId="Web-{16F6EDEA-0B5B-412F-5D88-C16BDF7BF546}" dt="2023-10-11T10:09:34.535" v="974" actId="20577"/>
        <pc:sldMkLst>
          <pc:docMk/>
          <pc:sldMk cId="3643491645" sldId="2910"/>
        </pc:sldMkLst>
        <pc:spChg chg="mod">
          <ac:chgData name="Adeife Adeyeye" userId="S::adeife.adeyeye@norrenberger.com::64a01d1c-44b8-4499-b2fc-e4b786f4fe95" providerId="AD" clId="Web-{16F6EDEA-0B5B-412F-5D88-C16BDF7BF546}" dt="2023-10-11T10:08:44.534" v="912" actId="20577"/>
          <ac:spMkLst>
            <pc:docMk/>
            <pc:sldMk cId="3643491645" sldId="2910"/>
            <ac:spMk id="2" creationId="{FB221AC4-A425-BEF1-8CCF-AFEE3D9C36FE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09:34.535" v="974" actId="20577"/>
          <ac:spMkLst>
            <pc:docMk/>
            <pc:sldMk cId="3643491645" sldId="2910"/>
            <ac:spMk id="4" creationId="{493A05ED-DFDE-BC7F-86B4-E5A935F21C65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09:27.801" v="962" actId="20577"/>
          <ac:spMkLst>
            <pc:docMk/>
            <pc:sldMk cId="3643491645" sldId="2910"/>
            <ac:spMk id="6" creationId="{9663F0B4-A58A-0D34-EC86-7444DA9A3145}"/>
          </ac:spMkLst>
        </pc:spChg>
      </pc:sldChg>
      <pc:sldChg chg="addSp delSp modSp add mod replId modClrScheme chgLayout">
        <pc:chgData name="Adeife Adeyeye" userId="S::adeife.adeyeye@norrenberger.com::64a01d1c-44b8-4499-b2fc-e4b786f4fe95" providerId="AD" clId="Web-{16F6EDEA-0B5B-412F-5D88-C16BDF7BF546}" dt="2023-10-11T10:13:04.369" v="1056" actId="20577"/>
        <pc:sldMkLst>
          <pc:docMk/>
          <pc:sldMk cId="2174810125" sldId="2911"/>
        </pc:sldMkLst>
        <pc:spChg chg="mod">
          <ac:chgData name="Adeife Adeyeye" userId="S::adeife.adeyeye@norrenberger.com::64a01d1c-44b8-4499-b2fc-e4b786f4fe95" providerId="AD" clId="Web-{16F6EDEA-0B5B-412F-5D88-C16BDF7BF546}" dt="2023-10-11T10:11:18.850" v="1012"/>
          <ac:spMkLst>
            <pc:docMk/>
            <pc:sldMk cId="2174810125" sldId="2911"/>
            <ac:spMk id="2" creationId="{FB221AC4-A425-BEF1-8CCF-AFEE3D9C36FE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11:18.850" v="1012"/>
          <ac:spMkLst>
            <pc:docMk/>
            <pc:sldMk cId="2174810125" sldId="2911"/>
            <ac:spMk id="3" creationId="{26B483F5-35BB-0574-F18A-B58AFCB1010B}"/>
          </ac:spMkLst>
        </pc:spChg>
        <pc:spChg chg="mod ord">
          <ac:chgData name="Adeife Adeyeye" userId="S::adeife.adeyeye@norrenberger.com::64a01d1c-44b8-4499-b2fc-e4b786f4fe95" providerId="AD" clId="Web-{16F6EDEA-0B5B-412F-5D88-C16BDF7BF546}" dt="2023-10-11T10:11:18.850" v="1012"/>
          <ac:spMkLst>
            <pc:docMk/>
            <pc:sldMk cId="2174810125" sldId="2911"/>
            <ac:spMk id="4" creationId="{493A05ED-DFDE-BC7F-86B4-E5A935F21C65}"/>
          </ac:spMkLst>
        </pc:spChg>
        <pc:spChg chg="add del mod">
          <ac:chgData name="Adeife Adeyeye" userId="S::adeife.adeyeye@norrenberger.com::64a01d1c-44b8-4499-b2fc-e4b786f4fe95" providerId="AD" clId="Web-{16F6EDEA-0B5B-412F-5D88-C16BDF7BF546}" dt="2023-10-11T10:13:04.369" v="1056" actId="20577"/>
          <ac:spMkLst>
            <pc:docMk/>
            <pc:sldMk cId="2174810125" sldId="2911"/>
            <ac:spMk id="6" creationId="{9663F0B4-A58A-0D34-EC86-7444DA9A3145}"/>
          </ac:spMkLst>
        </pc:spChg>
        <pc:graphicFrameChg chg="add del">
          <ac:chgData name="Adeife Adeyeye" userId="S::adeife.adeyeye@norrenberger.com::64a01d1c-44b8-4499-b2fc-e4b786f4fe95" providerId="AD" clId="Web-{16F6EDEA-0B5B-412F-5D88-C16BDF7BF546}" dt="2023-10-11T10:11:18.850" v="1012"/>
          <ac:graphicFrameMkLst>
            <pc:docMk/>
            <pc:sldMk cId="2174810125" sldId="2911"/>
            <ac:graphicFrameMk id="8" creationId="{3DDDD28C-E463-5E55-0032-FAE5B9279027}"/>
          </ac:graphicFrameMkLst>
        </pc:graphicFrameChg>
      </pc:sldChg>
      <pc:sldChg chg="add del replId">
        <pc:chgData name="Adeife Adeyeye" userId="S::adeife.adeyeye@norrenberger.com::64a01d1c-44b8-4499-b2fc-e4b786f4fe95" providerId="AD" clId="Web-{16F6EDEA-0B5B-412F-5D88-C16BDF7BF546}" dt="2023-10-11T10:07:24.235" v="879"/>
        <pc:sldMkLst>
          <pc:docMk/>
          <pc:sldMk cId="2656511263" sldId="2911"/>
        </pc:sldMkLst>
      </pc:sldChg>
      <pc:sldChg chg="modSp add replId">
        <pc:chgData name="Adeife Adeyeye" userId="S::adeife.adeyeye@norrenberger.com::64a01d1c-44b8-4499-b2fc-e4b786f4fe95" providerId="AD" clId="Web-{16F6EDEA-0B5B-412F-5D88-C16BDF7BF546}" dt="2023-10-11T10:17:22.250" v="1119" actId="14100"/>
        <pc:sldMkLst>
          <pc:docMk/>
          <pc:sldMk cId="2428541130" sldId="2912"/>
        </pc:sldMkLst>
        <pc:spChg chg="mod">
          <ac:chgData name="Adeife Adeyeye" userId="S::adeife.adeyeye@norrenberger.com::64a01d1c-44b8-4499-b2fc-e4b786f4fe95" providerId="AD" clId="Web-{16F6EDEA-0B5B-412F-5D88-C16BDF7BF546}" dt="2023-10-11T10:13:34.151" v="1072" actId="20577"/>
          <ac:spMkLst>
            <pc:docMk/>
            <pc:sldMk cId="2428541130" sldId="2912"/>
            <ac:spMk id="4" creationId="{493A05ED-DFDE-BC7F-86B4-E5A935F21C65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17:22.250" v="1119" actId="14100"/>
          <ac:spMkLst>
            <pc:docMk/>
            <pc:sldMk cId="2428541130" sldId="2912"/>
            <ac:spMk id="6" creationId="{9663F0B4-A58A-0D34-EC86-7444DA9A3145}"/>
          </ac:spMkLst>
        </pc:spChg>
      </pc:sldChg>
      <pc:sldChg chg="add del">
        <pc:chgData name="Adeife Adeyeye" userId="S::adeife.adeyeye@norrenberger.com::64a01d1c-44b8-4499-b2fc-e4b786f4fe95" providerId="AD" clId="Web-{16F6EDEA-0B5B-412F-5D88-C16BDF7BF546}" dt="2023-10-11T10:13:07.619" v="1057"/>
        <pc:sldMkLst>
          <pc:docMk/>
          <pc:sldMk cId="3607230558" sldId="2912"/>
        </pc:sldMkLst>
      </pc:sldChg>
      <pc:sldChg chg="modSp add del">
        <pc:chgData name="Adeife Adeyeye" userId="S::adeife.adeyeye@norrenberger.com::64a01d1c-44b8-4499-b2fc-e4b786f4fe95" providerId="AD" clId="Web-{16F6EDEA-0B5B-412F-5D88-C16BDF7BF546}" dt="2023-10-11T10:09:37.098" v="975"/>
        <pc:sldMkLst>
          <pc:docMk/>
          <pc:sldMk cId="4019437349" sldId="2912"/>
        </pc:sldMkLst>
        <pc:spChg chg="mod">
          <ac:chgData name="Adeife Adeyeye" userId="S::adeife.adeyeye@norrenberger.com::64a01d1c-44b8-4499-b2fc-e4b786f4fe95" providerId="AD" clId="Web-{16F6EDEA-0B5B-412F-5D88-C16BDF7BF546}" dt="2023-10-11T10:07:30.330" v="881" actId="20577"/>
          <ac:spMkLst>
            <pc:docMk/>
            <pc:sldMk cId="4019437349" sldId="2912"/>
            <ac:spMk id="5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08:19.533" v="896" actId="20577"/>
          <ac:spMkLst>
            <pc:docMk/>
            <pc:sldMk cId="4019437349" sldId="2912"/>
            <ac:spMk id="7" creationId="{00000000-0000-0000-0000-000000000000}"/>
          </ac:spMkLst>
        </pc:spChg>
      </pc:sldChg>
      <pc:sldChg chg="modSp add replId">
        <pc:chgData name="Adeife Adeyeye" userId="S::adeife.adeyeye@norrenberger.com::64a01d1c-44b8-4499-b2fc-e4b786f4fe95" providerId="AD" clId="Web-{16F6EDEA-0B5B-412F-5D88-C16BDF7BF546}" dt="2023-10-11T10:19:41.441" v="1150" actId="20577"/>
        <pc:sldMkLst>
          <pc:docMk/>
          <pc:sldMk cId="3471597197" sldId="2913"/>
        </pc:sldMkLst>
        <pc:spChg chg="mod">
          <ac:chgData name="Adeife Adeyeye" userId="S::adeife.adeyeye@norrenberger.com::64a01d1c-44b8-4499-b2fc-e4b786f4fe95" providerId="AD" clId="Web-{16F6EDEA-0B5B-412F-5D88-C16BDF7BF546}" dt="2023-10-11T10:18:36.252" v="1129" actId="20577"/>
          <ac:spMkLst>
            <pc:docMk/>
            <pc:sldMk cId="3471597197" sldId="2913"/>
            <ac:spMk id="4" creationId="{493A05ED-DFDE-BC7F-86B4-E5A935F21C65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19:41.441" v="1150" actId="20577"/>
          <ac:spMkLst>
            <pc:docMk/>
            <pc:sldMk cId="3471597197" sldId="2913"/>
            <ac:spMk id="6" creationId="{9663F0B4-A58A-0D34-EC86-7444DA9A3145}"/>
          </ac:spMkLst>
        </pc:spChg>
      </pc:sldChg>
      <pc:sldChg chg="modSp add del">
        <pc:chgData name="Adeife Adeyeye" userId="S::adeife.adeyeye@norrenberger.com::64a01d1c-44b8-4499-b2fc-e4b786f4fe95" providerId="AD" clId="Web-{16F6EDEA-0B5B-412F-5D88-C16BDF7BF546}" dt="2023-10-11T10:17:33.110" v="1120"/>
        <pc:sldMkLst>
          <pc:docMk/>
          <pc:sldMk cId="3957588193" sldId="2913"/>
        </pc:sldMkLst>
        <pc:spChg chg="mod">
          <ac:chgData name="Adeife Adeyeye" userId="S::adeife.adeyeye@norrenberger.com::64a01d1c-44b8-4499-b2fc-e4b786f4fe95" providerId="AD" clId="Web-{16F6EDEA-0B5B-412F-5D88-C16BDF7BF546}" dt="2023-10-11T10:15:01.512" v="1079" actId="20577"/>
          <ac:spMkLst>
            <pc:docMk/>
            <pc:sldMk cId="3957588193" sldId="2913"/>
            <ac:spMk id="5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15:12.528" v="1085" actId="20577"/>
          <ac:spMkLst>
            <pc:docMk/>
            <pc:sldMk cId="3957588193" sldId="2913"/>
            <ac:spMk id="6" creationId="{00000000-0000-0000-0000-000000000000}"/>
          </ac:spMkLst>
        </pc:spChg>
      </pc:sldChg>
      <pc:sldChg chg="modSp add del">
        <pc:chgData name="Adeife Adeyeye" userId="S::adeife.adeyeye@norrenberger.com::64a01d1c-44b8-4499-b2fc-e4b786f4fe95" providerId="AD" clId="Web-{16F6EDEA-0B5B-412F-5D88-C16BDF7BF546}" dt="2023-10-11T10:20:11.051" v="1151"/>
        <pc:sldMkLst>
          <pc:docMk/>
          <pc:sldMk cId="527163759" sldId="2914"/>
        </pc:sldMkLst>
        <pc:spChg chg="mod">
          <ac:chgData name="Adeife Adeyeye" userId="S::adeife.adeyeye@norrenberger.com::64a01d1c-44b8-4499-b2fc-e4b786f4fe95" providerId="AD" clId="Web-{16F6EDEA-0B5B-412F-5D88-C16BDF7BF546}" dt="2023-10-11T10:18:43.612" v="1131" actId="20577"/>
          <ac:spMkLst>
            <pc:docMk/>
            <pc:sldMk cId="527163759" sldId="2914"/>
            <ac:spMk id="4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19:11.253" v="1142" actId="20577"/>
          <ac:spMkLst>
            <pc:docMk/>
            <pc:sldMk cId="527163759" sldId="2914"/>
            <ac:spMk id="5" creationId="{00000000-0000-0000-0000-000000000000}"/>
          </ac:spMkLst>
        </pc:spChg>
      </pc:sldChg>
      <pc:sldChg chg="addSp delSp modSp add mod replId modClrScheme chgLayout">
        <pc:chgData name="Adeife Adeyeye" userId="S::adeife.adeyeye@norrenberger.com::64a01d1c-44b8-4499-b2fc-e4b786f4fe95" providerId="AD" clId="Web-{16F6EDEA-0B5B-412F-5D88-C16BDF7BF546}" dt="2023-10-11T10:24:24.761" v="1234" actId="20577"/>
        <pc:sldMkLst>
          <pc:docMk/>
          <pc:sldMk cId="3756222641" sldId="2914"/>
        </pc:sldMkLst>
        <pc:spChg chg="mod">
          <ac:chgData name="Adeife Adeyeye" userId="S::adeife.adeyeye@norrenberger.com::64a01d1c-44b8-4499-b2fc-e4b786f4fe95" providerId="AD" clId="Web-{16F6EDEA-0B5B-412F-5D88-C16BDF7BF546}" dt="2023-10-11T10:23:53.072" v="1231"/>
          <ac:spMkLst>
            <pc:docMk/>
            <pc:sldMk cId="3756222641" sldId="2914"/>
            <ac:spMk id="2" creationId="{FB221AC4-A425-BEF1-8CCF-AFEE3D9C36FE}"/>
          </ac:spMkLst>
        </pc:spChg>
        <pc:spChg chg="mod ord">
          <ac:chgData name="Adeife Adeyeye" userId="S::adeife.adeyeye@norrenberger.com::64a01d1c-44b8-4499-b2fc-e4b786f4fe95" providerId="AD" clId="Web-{16F6EDEA-0B5B-412F-5D88-C16BDF7BF546}" dt="2023-10-11T10:23:53.072" v="1231"/>
          <ac:spMkLst>
            <pc:docMk/>
            <pc:sldMk cId="3756222641" sldId="2914"/>
            <ac:spMk id="3" creationId="{26B483F5-35BB-0574-F18A-B58AFCB1010B}"/>
          </ac:spMkLst>
        </pc:spChg>
        <pc:spChg chg="add del mod">
          <ac:chgData name="Adeife Adeyeye" userId="S::adeife.adeyeye@norrenberger.com::64a01d1c-44b8-4499-b2fc-e4b786f4fe95" providerId="AD" clId="Web-{16F6EDEA-0B5B-412F-5D88-C16BDF7BF546}" dt="2023-10-11T10:24:24.761" v="1234" actId="20577"/>
          <ac:spMkLst>
            <pc:docMk/>
            <pc:sldMk cId="3756222641" sldId="2914"/>
            <ac:spMk id="4" creationId="{493A05ED-DFDE-BC7F-86B4-E5A935F21C65}"/>
          </ac:spMkLst>
        </pc:spChg>
        <pc:spChg chg="mod ord">
          <ac:chgData name="Adeife Adeyeye" userId="S::adeife.adeyeye@norrenberger.com::64a01d1c-44b8-4499-b2fc-e4b786f4fe95" providerId="AD" clId="Web-{16F6EDEA-0B5B-412F-5D88-C16BDF7BF546}" dt="2023-10-11T10:23:53.072" v="1231"/>
          <ac:spMkLst>
            <pc:docMk/>
            <pc:sldMk cId="3756222641" sldId="2914"/>
            <ac:spMk id="6" creationId="{9663F0B4-A58A-0D34-EC86-7444DA9A3145}"/>
          </ac:spMkLst>
        </pc:spChg>
        <pc:spChg chg="add del mod">
          <ac:chgData name="Adeife Adeyeye" userId="S::adeife.adeyeye@norrenberger.com::64a01d1c-44b8-4499-b2fc-e4b786f4fe95" providerId="AD" clId="Web-{16F6EDEA-0B5B-412F-5D88-C16BDF7BF546}" dt="2023-10-11T10:23:53.072" v="1231"/>
          <ac:spMkLst>
            <pc:docMk/>
            <pc:sldMk cId="3756222641" sldId="2914"/>
            <ac:spMk id="11" creationId="{A5B1F7CD-D744-F7F8-7AD5-1054DA6C3C36}"/>
          </ac:spMkLst>
        </pc:spChg>
      </pc:sldChg>
      <pc:sldChg chg="modSp new">
        <pc:chgData name="Adeife Adeyeye" userId="S::adeife.adeyeye@norrenberger.com::64a01d1c-44b8-4499-b2fc-e4b786f4fe95" providerId="AD" clId="Web-{16F6EDEA-0B5B-412F-5D88-C16BDF7BF546}" dt="2023-10-11T10:36:22.638" v="1497" actId="20577"/>
        <pc:sldMkLst>
          <pc:docMk/>
          <pc:sldMk cId="112009031" sldId="2915"/>
        </pc:sldMkLst>
        <pc:spChg chg="mod">
          <ac:chgData name="Adeife Adeyeye" userId="S::adeife.adeyeye@norrenberger.com::64a01d1c-44b8-4499-b2fc-e4b786f4fe95" providerId="AD" clId="Web-{16F6EDEA-0B5B-412F-5D88-C16BDF7BF546}" dt="2023-10-11T10:36:22.638" v="1497" actId="20577"/>
          <ac:spMkLst>
            <pc:docMk/>
            <pc:sldMk cId="112009031" sldId="2915"/>
            <ac:spMk id="2" creationId="{43AE2E80-9DAA-52F4-BBA8-5D0526835B89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25:06.027" v="1255" actId="20577"/>
          <ac:spMkLst>
            <pc:docMk/>
            <pc:sldMk cId="112009031" sldId="2915"/>
            <ac:spMk id="4" creationId="{E7BF56C9-0A36-409E-50DD-F5E28B5DE03A}"/>
          </ac:spMkLst>
        </pc:spChg>
      </pc:sldChg>
      <pc:sldChg chg="modSp add del">
        <pc:chgData name="Adeife Adeyeye" userId="S::adeife.adeyeye@norrenberger.com::64a01d1c-44b8-4499-b2fc-e4b786f4fe95" providerId="AD" clId="Web-{16F6EDEA-0B5B-412F-5D88-C16BDF7BF546}" dt="2023-10-11T10:24:28.808" v="1235"/>
        <pc:sldMkLst>
          <pc:docMk/>
          <pc:sldMk cId="3931140294" sldId="2915"/>
        </pc:sldMkLst>
        <pc:spChg chg="mod">
          <ac:chgData name="Adeife Adeyeye" userId="S::adeife.adeyeye@norrenberger.com::64a01d1c-44b8-4499-b2fc-e4b786f4fe95" providerId="AD" clId="Web-{16F6EDEA-0B5B-412F-5D88-C16BDF7BF546}" dt="2023-10-11T10:21:06.053" v="1159" actId="20577"/>
          <ac:spMkLst>
            <pc:docMk/>
            <pc:sldMk cId="3931140294" sldId="2915"/>
            <ac:spMk id="4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21:17.600" v="1162" actId="20577"/>
          <ac:spMkLst>
            <pc:docMk/>
            <pc:sldMk cId="3931140294" sldId="2915"/>
            <ac:spMk id="5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21:31.694" v="1169" actId="20577"/>
          <ac:spMkLst>
            <pc:docMk/>
            <pc:sldMk cId="3931140294" sldId="2915"/>
            <ac:spMk id="6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21:37.600" v="1175" actId="20577"/>
          <ac:spMkLst>
            <pc:docMk/>
            <pc:sldMk cId="3931140294" sldId="2915"/>
            <ac:spMk id="7" creationId="{00000000-0000-0000-0000-000000000000}"/>
          </ac:spMkLst>
        </pc:spChg>
      </pc:sldChg>
      <pc:sldChg chg="addSp modSp add replId">
        <pc:chgData name="Adeife Adeyeye" userId="S::adeife.adeyeye@norrenberger.com::64a01d1c-44b8-4499-b2fc-e4b786f4fe95" providerId="AD" clId="Web-{16F6EDEA-0B5B-412F-5D88-C16BDF7BF546}" dt="2023-10-11T10:42:35.945" v="1605" actId="20577"/>
        <pc:sldMkLst>
          <pc:docMk/>
          <pc:sldMk cId="1306707959" sldId="2916"/>
        </pc:sldMkLst>
        <pc:spChg chg="mod">
          <ac:chgData name="Adeife Adeyeye" userId="S::adeife.adeyeye@norrenberger.com::64a01d1c-44b8-4499-b2fc-e4b786f4fe95" providerId="AD" clId="Web-{16F6EDEA-0B5B-412F-5D88-C16BDF7BF546}" dt="2023-10-11T10:29:05.330" v="1367" actId="20577"/>
          <ac:spMkLst>
            <pc:docMk/>
            <pc:sldMk cId="1306707959" sldId="2916"/>
            <ac:spMk id="2" creationId="{43AE2E80-9DAA-52F4-BBA8-5D0526835B89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42:35.945" v="1605" actId="20577"/>
          <ac:spMkLst>
            <pc:docMk/>
            <pc:sldMk cId="1306707959" sldId="2916"/>
            <ac:spMk id="4" creationId="{E7BF56C9-0A36-409E-50DD-F5E28B5DE03A}"/>
          </ac:spMkLst>
        </pc:spChg>
        <pc:spChg chg="add mod">
          <ac:chgData name="Adeife Adeyeye" userId="S::adeife.adeyeye@norrenberger.com::64a01d1c-44b8-4499-b2fc-e4b786f4fe95" providerId="AD" clId="Web-{16F6EDEA-0B5B-412F-5D88-C16BDF7BF546}" dt="2023-10-11T10:40:45.848" v="1589" actId="20577"/>
          <ac:spMkLst>
            <pc:docMk/>
            <pc:sldMk cId="1306707959" sldId="2916"/>
            <ac:spMk id="5" creationId="{7D1C63A5-31D7-FBD1-A89E-909E968E70A8}"/>
          </ac:spMkLst>
        </pc:spChg>
      </pc:sldChg>
      <pc:sldChg chg="modSp add del">
        <pc:chgData name="Adeife Adeyeye" userId="S::adeife.adeyeye@norrenberger.com::64a01d1c-44b8-4499-b2fc-e4b786f4fe95" providerId="AD" clId="Web-{16F6EDEA-0B5B-412F-5D88-C16BDF7BF546}" dt="2023-10-11T10:28:56.252" v="1365"/>
        <pc:sldMkLst>
          <pc:docMk/>
          <pc:sldMk cId="2415122703" sldId="2916"/>
        </pc:sldMkLst>
        <pc:spChg chg="mod">
          <ac:chgData name="Adeife Adeyeye" userId="S::adeife.adeyeye@norrenberger.com::64a01d1c-44b8-4499-b2fc-e4b786f4fe95" providerId="AD" clId="Web-{16F6EDEA-0B5B-412F-5D88-C16BDF7BF546}" dt="2023-10-11T10:25:12.700" v="1257" actId="20577"/>
          <ac:spMkLst>
            <pc:docMk/>
            <pc:sldMk cId="2415122703" sldId="2916"/>
            <ac:spMk id="4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25:19.387" v="1260" actId="20577"/>
          <ac:spMkLst>
            <pc:docMk/>
            <pc:sldMk cId="2415122703" sldId="2916"/>
            <ac:spMk id="5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25:27.544" v="1265" actId="20577"/>
          <ac:spMkLst>
            <pc:docMk/>
            <pc:sldMk cId="2415122703" sldId="2916"/>
            <ac:spMk id="6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25:54.576" v="1274" actId="20577"/>
          <ac:spMkLst>
            <pc:docMk/>
            <pc:sldMk cId="2415122703" sldId="2916"/>
            <ac:spMk id="7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26:16.795" v="1279" actId="20577"/>
          <ac:spMkLst>
            <pc:docMk/>
            <pc:sldMk cId="2415122703" sldId="2916"/>
            <ac:spMk id="8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26:23.264" v="1283" actId="20577"/>
          <ac:spMkLst>
            <pc:docMk/>
            <pc:sldMk cId="2415122703" sldId="2916"/>
            <ac:spMk id="9" creationId="{00000000-0000-0000-0000-000000000000}"/>
          </ac:spMkLst>
        </pc:spChg>
      </pc:sldChg>
      <pc:sldChg chg="modSp new">
        <pc:chgData name="Adeife Adeyeye" userId="S::adeife.adeyeye@norrenberger.com::64a01d1c-44b8-4499-b2fc-e4b786f4fe95" providerId="AD" clId="Web-{16F6EDEA-0B5B-412F-5D88-C16BDF7BF546}" dt="2023-10-11T10:46:34.294" v="1656" actId="20577"/>
        <pc:sldMkLst>
          <pc:docMk/>
          <pc:sldMk cId="1663946184" sldId="2917"/>
        </pc:sldMkLst>
        <pc:spChg chg="mod">
          <ac:chgData name="Adeife Adeyeye" userId="S::adeife.adeyeye@norrenberger.com::64a01d1c-44b8-4499-b2fc-e4b786f4fe95" providerId="AD" clId="Web-{16F6EDEA-0B5B-412F-5D88-C16BDF7BF546}" dt="2023-10-11T10:46:34.294" v="1656" actId="20577"/>
          <ac:spMkLst>
            <pc:docMk/>
            <pc:sldMk cId="1663946184" sldId="2917"/>
            <ac:spMk id="2" creationId="{465627ED-78D6-0320-7859-BFE1620A670E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42:42.601" v="1607" actId="20577"/>
          <ac:spMkLst>
            <pc:docMk/>
            <pc:sldMk cId="1663946184" sldId="2917"/>
            <ac:spMk id="4" creationId="{ABE9D81C-8AE3-F6EC-F1F7-A69D231B64F9}"/>
          </ac:spMkLst>
        </pc:spChg>
      </pc:sldChg>
      <pc:sldChg chg="modSp add del ord">
        <pc:chgData name="Adeife Adeyeye" userId="S::adeife.adeyeye@norrenberger.com::64a01d1c-44b8-4499-b2fc-e4b786f4fe95" providerId="AD" clId="Web-{16F6EDEA-0B5B-412F-5D88-C16BDF7BF546}" dt="2023-10-11T10:35:23.981" v="1458"/>
        <pc:sldMkLst>
          <pc:docMk/>
          <pc:sldMk cId="1953395537" sldId="2917"/>
        </pc:sldMkLst>
        <pc:spChg chg="mod">
          <ac:chgData name="Adeife Adeyeye" userId="S::adeife.adeyeye@norrenberger.com::64a01d1c-44b8-4499-b2fc-e4b786f4fe95" providerId="AD" clId="Web-{16F6EDEA-0B5B-412F-5D88-C16BDF7BF546}" dt="2023-10-11T10:29:58.300" v="1384" actId="20577"/>
          <ac:spMkLst>
            <pc:docMk/>
            <pc:sldMk cId="1953395537" sldId="2917"/>
            <ac:spMk id="3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35:15.809" v="1453" actId="20577"/>
          <ac:spMkLst>
            <pc:docMk/>
            <pc:sldMk cId="1953395537" sldId="2917"/>
            <ac:spMk id="4" creationId="{00000000-0000-0000-0000-000000000000}"/>
          </ac:spMkLst>
        </pc:spChg>
      </pc:sldChg>
      <pc:sldChg chg="modSp add del ord">
        <pc:chgData name="Adeife Adeyeye" userId="S::adeife.adeyeye@norrenberger.com::64a01d1c-44b8-4499-b2fc-e4b786f4fe95" providerId="AD" clId="Web-{16F6EDEA-0B5B-412F-5D88-C16BDF7BF546}" dt="2023-10-11T10:40:48.770" v="1590"/>
        <pc:sldMkLst>
          <pc:docMk/>
          <pc:sldMk cId="2035155763" sldId="2918"/>
        </pc:sldMkLst>
        <pc:spChg chg="mod">
          <ac:chgData name="Adeife Adeyeye" userId="S::adeife.adeyeye@norrenberger.com::64a01d1c-44b8-4499-b2fc-e4b786f4fe95" providerId="AD" clId="Web-{16F6EDEA-0B5B-412F-5D88-C16BDF7BF546}" dt="2023-10-11T10:39:52.222" v="1535" actId="1076"/>
          <ac:spMkLst>
            <pc:docMk/>
            <pc:sldMk cId="2035155763" sldId="2918"/>
            <ac:spMk id="2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39:16.533" v="1521" actId="20577"/>
          <ac:spMkLst>
            <pc:docMk/>
            <pc:sldMk cId="2035155763" sldId="2918"/>
            <ac:spMk id="3" creationId="{00000000-0000-0000-0000-000000000000}"/>
          </ac:spMkLst>
        </pc:spChg>
      </pc:sldChg>
      <pc:sldChg chg="addSp modSp add replId">
        <pc:chgData name="Adeife Adeyeye" userId="S::adeife.adeyeye@norrenberger.com::64a01d1c-44b8-4499-b2fc-e4b786f4fe95" providerId="AD" clId="Web-{16F6EDEA-0B5B-412F-5D88-C16BDF7BF546}" dt="2023-10-11T11:07:53.453" v="1767" actId="20577"/>
        <pc:sldMkLst>
          <pc:docMk/>
          <pc:sldMk cId="2436681138" sldId="2918"/>
        </pc:sldMkLst>
        <pc:spChg chg="mod">
          <ac:chgData name="Adeife Adeyeye" userId="S::adeife.adeyeye@norrenberger.com::64a01d1c-44b8-4499-b2fc-e4b786f4fe95" providerId="AD" clId="Web-{16F6EDEA-0B5B-412F-5D88-C16BDF7BF546}" dt="2023-10-11T11:05:35.917" v="1702" actId="20577"/>
          <ac:spMkLst>
            <pc:docMk/>
            <pc:sldMk cId="2436681138" sldId="2918"/>
            <ac:spMk id="2" creationId="{465627ED-78D6-0320-7859-BFE1620A670E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1:06:16.637" v="1729" actId="20577"/>
          <ac:spMkLst>
            <pc:docMk/>
            <pc:sldMk cId="2436681138" sldId="2918"/>
            <ac:spMk id="4" creationId="{ABE9D81C-8AE3-F6EC-F1F7-A69D231B64F9}"/>
          </ac:spMkLst>
        </pc:spChg>
        <pc:spChg chg="add mod">
          <ac:chgData name="Adeife Adeyeye" userId="S::adeife.adeyeye@norrenberger.com::64a01d1c-44b8-4499-b2fc-e4b786f4fe95" providerId="AD" clId="Web-{16F6EDEA-0B5B-412F-5D88-C16BDF7BF546}" dt="2023-10-11T11:07:53.453" v="1767" actId="20577"/>
          <ac:spMkLst>
            <pc:docMk/>
            <pc:sldMk cId="2436681138" sldId="2918"/>
            <ac:spMk id="5" creationId="{6B0FB3C5-8496-7AF2-C979-FB5315BCE097}"/>
          </ac:spMkLst>
        </pc:spChg>
      </pc:sldChg>
      <pc:sldChg chg="modSp add del">
        <pc:chgData name="Adeife Adeyeye" userId="S::adeife.adeyeye@norrenberger.com::64a01d1c-44b8-4499-b2fc-e4b786f4fe95" providerId="AD" clId="Web-{16F6EDEA-0B5B-412F-5D88-C16BDF7BF546}" dt="2023-10-11T10:43:59.416" v="1630"/>
        <pc:sldMkLst>
          <pc:docMk/>
          <pc:sldMk cId="3761961399" sldId="2918"/>
        </pc:sldMkLst>
        <pc:spChg chg="mod">
          <ac:chgData name="Adeife Adeyeye" userId="S::adeife.adeyeye@norrenberger.com::64a01d1c-44b8-4499-b2fc-e4b786f4fe95" providerId="AD" clId="Web-{16F6EDEA-0B5B-412F-5D88-C16BDF7BF546}" dt="2023-10-11T10:42:13.694" v="1593" actId="20577"/>
          <ac:spMkLst>
            <pc:docMk/>
            <pc:sldMk cId="3761961399" sldId="2918"/>
            <ac:spMk id="3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42:25.054" v="1600" actId="20577"/>
          <ac:spMkLst>
            <pc:docMk/>
            <pc:sldMk cId="3761961399" sldId="2918"/>
            <ac:spMk id="4" creationId="{00000000-0000-0000-0000-000000000000}"/>
          </ac:spMkLst>
        </pc:spChg>
      </pc:sldChg>
      <pc:sldChg chg="modSp add del">
        <pc:chgData name="Adeife Adeyeye" userId="S::adeife.adeyeye@norrenberger.com::64a01d1c-44b8-4499-b2fc-e4b786f4fe95" providerId="AD" clId="Web-{16F6EDEA-0B5B-412F-5D88-C16BDF7BF546}" dt="2023-10-11T11:07:02.857" v="1754"/>
        <pc:sldMkLst>
          <pc:docMk/>
          <pc:sldMk cId="1479963055" sldId="2919"/>
        </pc:sldMkLst>
        <pc:spChg chg="mod">
          <ac:chgData name="Adeife Adeyeye" userId="S::adeife.adeyeye@norrenberger.com::64a01d1c-44b8-4499-b2fc-e4b786f4fe95" providerId="AD" clId="Web-{16F6EDEA-0B5B-412F-5D88-C16BDF7BF546}" dt="2023-10-11T10:47:29.890" v="1660" actId="20577"/>
          <ac:spMkLst>
            <pc:docMk/>
            <pc:sldMk cId="1479963055" sldId="2919"/>
            <ac:spMk id="4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0:48:24.750" v="1666" actId="20577"/>
          <ac:spMkLst>
            <pc:docMk/>
            <pc:sldMk cId="1479963055" sldId="2919"/>
            <ac:spMk id="5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1:05:48.699" v="1711" actId="20577"/>
          <ac:spMkLst>
            <pc:docMk/>
            <pc:sldMk cId="1479963055" sldId="2919"/>
            <ac:spMk id="6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1:05:56.652" v="1718" actId="20577"/>
          <ac:spMkLst>
            <pc:docMk/>
            <pc:sldMk cId="1479963055" sldId="2919"/>
            <ac:spMk id="7" creationId="{00000000-0000-0000-0000-000000000000}"/>
          </ac:spMkLst>
        </pc:spChg>
      </pc:sldChg>
      <pc:sldChg chg="addSp delSp modSp new mod modClrScheme chgLayout">
        <pc:chgData name="Adeife Adeyeye" userId="S::adeife.adeyeye@norrenberger.com::64a01d1c-44b8-4499-b2fc-e4b786f4fe95" providerId="AD" clId="Web-{16F6EDEA-0B5B-412F-5D88-C16BDF7BF546}" dt="2023-10-11T11:11:55.661" v="1815" actId="20577"/>
        <pc:sldMkLst>
          <pc:docMk/>
          <pc:sldMk cId="4110461139" sldId="2919"/>
        </pc:sldMkLst>
        <pc:spChg chg="add del mod">
          <ac:chgData name="Adeife Adeyeye" userId="S::adeife.adeyeye@norrenberger.com::64a01d1c-44b8-4499-b2fc-e4b786f4fe95" providerId="AD" clId="Web-{16F6EDEA-0B5B-412F-5D88-C16BDF7BF546}" dt="2023-10-11T11:11:55.661" v="1815" actId="20577"/>
          <ac:spMkLst>
            <pc:docMk/>
            <pc:sldMk cId="4110461139" sldId="2919"/>
            <ac:spMk id="2" creationId="{DA3F1164-09AB-3F06-0029-EE5109675273}"/>
          </ac:spMkLst>
        </pc:spChg>
        <pc:spChg chg="mod ord">
          <ac:chgData name="Adeife Adeyeye" userId="S::adeife.adeyeye@norrenberger.com::64a01d1c-44b8-4499-b2fc-e4b786f4fe95" providerId="AD" clId="Web-{16F6EDEA-0B5B-412F-5D88-C16BDF7BF546}" dt="2023-10-11T11:11:21.035" v="1808"/>
          <ac:spMkLst>
            <pc:docMk/>
            <pc:sldMk cId="4110461139" sldId="2919"/>
            <ac:spMk id="3" creationId="{C31B9C9B-E1C7-DF34-E7BE-80B1F8257AB4}"/>
          </ac:spMkLst>
        </pc:spChg>
        <pc:spChg chg="mod ord">
          <ac:chgData name="Adeife Adeyeye" userId="S::adeife.adeyeye@norrenberger.com::64a01d1c-44b8-4499-b2fc-e4b786f4fe95" providerId="AD" clId="Web-{16F6EDEA-0B5B-412F-5D88-C16BDF7BF546}" dt="2023-10-11T11:11:21.035" v="1808"/>
          <ac:spMkLst>
            <pc:docMk/>
            <pc:sldMk cId="4110461139" sldId="2919"/>
            <ac:spMk id="4" creationId="{66869E8A-FD34-443B-CBED-F0773D6DD61A}"/>
          </ac:spMkLst>
        </pc:spChg>
        <pc:spChg chg="add mod">
          <ac:chgData name="Adeife Adeyeye" userId="S::adeife.adeyeye@norrenberger.com::64a01d1c-44b8-4499-b2fc-e4b786f4fe95" providerId="AD" clId="Web-{16F6EDEA-0B5B-412F-5D88-C16BDF7BF546}" dt="2023-10-11T11:11:21.035" v="1808"/>
          <ac:spMkLst>
            <pc:docMk/>
            <pc:sldMk cId="4110461139" sldId="2919"/>
            <ac:spMk id="9" creationId="{128E10FA-3FC0-0A5E-3DFB-CE76CE5623D1}"/>
          </ac:spMkLst>
        </pc:spChg>
        <pc:spChg chg="add del mod">
          <ac:chgData name="Adeife Adeyeye" userId="S::adeife.adeyeye@norrenberger.com::64a01d1c-44b8-4499-b2fc-e4b786f4fe95" providerId="AD" clId="Web-{16F6EDEA-0B5B-412F-5D88-C16BDF7BF546}" dt="2023-10-11T11:09:47.377" v="1793"/>
          <ac:spMkLst>
            <pc:docMk/>
            <pc:sldMk cId="4110461139" sldId="2919"/>
            <ac:spMk id="10" creationId="{49F07AFC-4AF1-2C96-5B21-1D79DB4B82FA}"/>
          </ac:spMkLst>
        </pc:spChg>
        <pc:graphicFrameChg chg="add del mod">
          <ac:chgData name="Adeife Adeyeye" userId="S::adeife.adeyeye@norrenberger.com::64a01d1c-44b8-4499-b2fc-e4b786f4fe95" providerId="AD" clId="Web-{16F6EDEA-0B5B-412F-5D88-C16BDF7BF546}" dt="2023-10-11T11:09:47.377" v="1793"/>
          <ac:graphicFrameMkLst>
            <pc:docMk/>
            <pc:sldMk cId="4110461139" sldId="2919"/>
            <ac:graphicFrameMk id="6" creationId="{E82749BA-5968-8822-735A-051A026E0D62}"/>
          </ac:graphicFrameMkLst>
        </pc:graphicFrameChg>
      </pc:sldChg>
      <pc:sldChg chg="modSp add del">
        <pc:chgData name="Adeife Adeyeye" userId="S::adeife.adeyeye@norrenberger.com::64a01d1c-44b8-4499-b2fc-e4b786f4fe95" providerId="AD" clId="Web-{16F6EDEA-0B5B-412F-5D88-C16BDF7BF546}" dt="2023-10-11T11:12:03.146" v="1816"/>
        <pc:sldMkLst>
          <pc:docMk/>
          <pc:sldMk cId="1811180188" sldId="2920"/>
        </pc:sldMkLst>
        <pc:spChg chg="mod">
          <ac:chgData name="Adeife Adeyeye" userId="S::adeife.adeyeye@norrenberger.com::64a01d1c-44b8-4499-b2fc-e4b786f4fe95" providerId="AD" clId="Web-{16F6EDEA-0B5B-412F-5D88-C16BDF7BF546}" dt="2023-10-11T11:09:12.595" v="1783" actId="20577"/>
          <ac:spMkLst>
            <pc:docMk/>
            <pc:sldMk cId="1811180188" sldId="2920"/>
            <ac:spMk id="4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1:09:22.267" v="1785" actId="20577"/>
          <ac:spMkLst>
            <pc:docMk/>
            <pc:sldMk cId="1811180188" sldId="2920"/>
            <ac:spMk id="5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1:09:29.751" v="1788" actId="20577"/>
          <ac:spMkLst>
            <pc:docMk/>
            <pc:sldMk cId="1811180188" sldId="2920"/>
            <ac:spMk id="6" creationId="{00000000-0000-0000-0000-000000000000}"/>
          </ac:spMkLst>
        </pc:spChg>
      </pc:sldChg>
      <pc:sldChg chg="addSp delSp modSp new mod ord modClrScheme chgLayout">
        <pc:chgData name="Adeife Adeyeye" userId="S::adeife.adeyeye@norrenberger.com::64a01d1c-44b8-4499-b2fc-e4b786f4fe95" providerId="AD" clId="Web-{16F6EDEA-0B5B-412F-5D88-C16BDF7BF546}" dt="2023-10-11T11:13:11.382" v="1849"/>
        <pc:sldMkLst>
          <pc:docMk/>
          <pc:sldMk cId="3101779696" sldId="2920"/>
        </pc:sldMkLst>
        <pc:spChg chg="del">
          <ac:chgData name="Adeife Adeyeye" userId="S::adeife.adeyeye@norrenberger.com::64a01d1c-44b8-4499-b2fc-e4b786f4fe95" providerId="AD" clId="Web-{16F6EDEA-0B5B-412F-5D88-C16BDF7BF546}" dt="2023-10-11T11:13:01.116" v="1845"/>
          <ac:spMkLst>
            <pc:docMk/>
            <pc:sldMk cId="3101779696" sldId="2920"/>
            <ac:spMk id="2" creationId="{47524DE5-7AF4-1736-AE47-C277DD812CAD}"/>
          </ac:spMkLst>
        </pc:spChg>
        <pc:spChg chg="mod ord modVis">
          <ac:chgData name="Adeife Adeyeye" userId="S::adeife.adeyeye@norrenberger.com::64a01d1c-44b8-4499-b2fc-e4b786f4fe95" providerId="AD" clId="Web-{16F6EDEA-0B5B-412F-5D88-C16BDF7BF546}" dt="2023-10-11T11:13:11.382" v="1849"/>
          <ac:spMkLst>
            <pc:docMk/>
            <pc:sldMk cId="3101779696" sldId="2920"/>
            <ac:spMk id="3" creationId="{7AFD19A4-8C5A-DF2D-5BF3-15E6B3A26DC1}"/>
          </ac:spMkLst>
        </pc:spChg>
        <pc:spChg chg="mod ord">
          <ac:chgData name="Adeife Adeyeye" userId="S::adeife.adeyeye@norrenberger.com::64a01d1c-44b8-4499-b2fc-e4b786f4fe95" providerId="AD" clId="Web-{16F6EDEA-0B5B-412F-5D88-C16BDF7BF546}" dt="2023-10-11T11:13:11.382" v="1849"/>
          <ac:spMkLst>
            <pc:docMk/>
            <pc:sldMk cId="3101779696" sldId="2920"/>
            <ac:spMk id="4" creationId="{201E8B60-955F-6E06-8655-D7F03EBA7451}"/>
          </ac:spMkLst>
        </pc:spChg>
        <pc:spChg chg="add del mod">
          <ac:chgData name="Adeife Adeyeye" userId="S::adeife.adeyeye@norrenberger.com::64a01d1c-44b8-4499-b2fc-e4b786f4fe95" providerId="AD" clId="Web-{16F6EDEA-0B5B-412F-5D88-C16BDF7BF546}" dt="2023-10-11T11:13:11.351" v="1848"/>
          <ac:spMkLst>
            <pc:docMk/>
            <pc:sldMk cId="3101779696" sldId="2920"/>
            <ac:spMk id="6" creationId="{33F51362-0C1C-036C-27B4-DD9AC557E272}"/>
          </ac:spMkLst>
        </pc:spChg>
        <pc:spChg chg="add del mod">
          <ac:chgData name="Adeife Adeyeye" userId="S::adeife.adeyeye@norrenberger.com::64a01d1c-44b8-4499-b2fc-e4b786f4fe95" providerId="AD" clId="Web-{16F6EDEA-0B5B-412F-5D88-C16BDF7BF546}" dt="2023-10-11T11:13:04.632" v="1846"/>
          <ac:spMkLst>
            <pc:docMk/>
            <pc:sldMk cId="3101779696" sldId="2920"/>
            <ac:spMk id="9" creationId="{7A359655-B0F5-BBEF-01BD-CBD43E714175}"/>
          </ac:spMkLst>
        </pc:spChg>
        <pc:picChg chg="add">
          <ac:chgData name="Adeife Adeyeye" userId="S::adeife.adeyeye@norrenberger.com::64a01d1c-44b8-4499-b2fc-e4b786f4fe95" providerId="AD" clId="Web-{16F6EDEA-0B5B-412F-5D88-C16BDF7BF546}" dt="2023-10-11T11:13:11.382" v="1849"/>
          <ac:picMkLst>
            <pc:docMk/>
            <pc:sldMk cId="3101779696" sldId="2920"/>
            <ac:picMk id="8" creationId="{23877501-97CA-DBEA-EE5F-B73B2FEDF193}"/>
          </ac:picMkLst>
        </pc:picChg>
      </pc:sldChg>
      <pc:sldChg chg="addSp delSp modSp new ord">
        <pc:chgData name="Adeife Adeyeye" userId="S::adeife.adeyeye@norrenberger.com::64a01d1c-44b8-4499-b2fc-e4b786f4fe95" providerId="AD" clId="Web-{16F6EDEA-0B5B-412F-5D88-C16BDF7BF546}" dt="2023-10-11T11:21:53.739" v="1877"/>
        <pc:sldMkLst>
          <pc:docMk/>
          <pc:sldMk cId="532805883" sldId="2921"/>
        </pc:sldMkLst>
        <pc:spChg chg="add del mod">
          <ac:chgData name="Adeife Adeyeye" userId="S::adeife.adeyeye@norrenberger.com::64a01d1c-44b8-4499-b2fc-e4b786f4fe95" providerId="AD" clId="Web-{16F6EDEA-0B5B-412F-5D88-C16BDF7BF546}" dt="2023-10-11T11:21:53.739" v="1877"/>
          <ac:spMkLst>
            <pc:docMk/>
            <pc:sldMk cId="532805883" sldId="2921"/>
            <ac:spMk id="2" creationId="{D0E348ED-F6E4-B47E-4C65-8292B1BFC993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1:21:53.739" v="1877"/>
          <ac:spMkLst>
            <pc:docMk/>
            <pc:sldMk cId="532805883" sldId="2921"/>
            <ac:spMk id="3" creationId="{BFECEF40-D3D8-315E-A8DC-951736EAF19F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1:21:53.739" v="1877"/>
          <ac:spMkLst>
            <pc:docMk/>
            <pc:sldMk cId="532805883" sldId="2921"/>
            <ac:spMk id="4" creationId="{CE7025A0-A832-7AA8-42AA-D22DE2FAD7A1}"/>
          </ac:spMkLst>
        </pc:spChg>
        <pc:graphicFrameChg chg="add del">
          <ac:chgData name="Adeife Adeyeye" userId="S::adeife.adeyeye@norrenberger.com::64a01d1c-44b8-4499-b2fc-e4b786f4fe95" providerId="AD" clId="Web-{16F6EDEA-0B5B-412F-5D88-C16BDF7BF546}" dt="2023-10-11T11:21:53.708" v="1876"/>
          <ac:graphicFrameMkLst>
            <pc:docMk/>
            <pc:sldMk cId="532805883" sldId="2921"/>
            <ac:graphicFrameMk id="6" creationId="{09718C92-D86A-4D13-AB1B-DC574B9F2993}"/>
          </ac:graphicFrameMkLst>
        </pc:graphicFrameChg>
        <pc:graphicFrameChg chg="add">
          <ac:chgData name="Adeife Adeyeye" userId="S::adeife.adeyeye@norrenberger.com::64a01d1c-44b8-4499-b2fc-e4b786f4fe95" providerId="AD" clId="Web-{16F6EDEA-0B5B-412F-5D88-C16BDF7BF546}" dt="2023-10-11T11:21:53.739" v="1877"/>
          <ac:graphicFrameMkLst>
            <pc:docMk/>
            <pc:sldMk cId="532805883" sldId="2921"/>
            <ac:graphicFrameMk id="8" creationId="{C891B2ED-F6DD-BE4E-818B-844119267D3A}"/>
          </ac:graphicFrameMkLst>
        </pc:graphicFrameChg>
      </pc:sldChg>
      <pc:sldChg chg="modSp add del">
        <pc:chgData name="Adeife Adeyeye" userId="S::adeife.adeyeye@norrenberger.com::64a01d1c-44b8-4499-b2fc-e4b786f4fe95" providerId="AD" clId="Web-{16F6EDEA-0B5B-412F-5D88-C16BDF7BF546}" dt="2023-10-11T11:22:06.568" v="1879"/>
        <pc:sldMkLst>
          <pc:docMk/>
          <pc:sldMk cId="148115485" sldId="2922"/>
        </pc:sldMkLst>
        <pc:spChg chg="mod">
          <ac:chgData name="Adeife Adeyeye" userId="S::adeife.adeyeye@norrenberger.com::64a01d1c-44b8-4499-b2fc-e4b786f4fe95" providerId="AD" clId="Web-{16F6EDEA-0B5B-412F-5D88-C16BDF7BF546}" dt="2023-10-11T11:20:19.502" v="1853" actId="20577"/>
          <ac:spMkLst>
            <pc:docMk/>
            <pc:sldMk cId="148115485" sldId="2922"/>
            <ac:spMk id="3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1:20:29.487" v="1856" actId="20577"/>
          <ac:spMkLst>
            <pc:docMk/>
            <pc:sldMk cId="148115485" sldId="2922"/>
            <ac:spMk id="4" creationId="{00000000-0000-0000-0000-000000000000}"/>
          </ac:spMkLst>
        </pc:spChg>
      </pc:sldChg>
      <pc:sldChg chg="addSp delSp modSp new mod modClrScheme chgLayout">
        <pc:chgData name="Adeife Adeyeye" userId="S::adeife.adeyeye@norrenberger.com::64a01d1c-44b8-4499-b2fc-e4b786f4fe95" providerId="AD" clId="Web-{16F6EDEA-0B5B-412F-5D88-C16BDF7BF546}" dt="2023-10-11T11:24:42.071" v="1895"/>
        <pc:sldMkLst>
          <pc:docMk/>
          <pc:sldMk cId="1929272233" sldId="2923"/>
        </pc:sldMkLst>
        <pc:spChg chg="add del mod">
          <ac:chgData name="Adeife Adeyeye" userId="S::adeife.adeyeye@norrenberger.com::64a01d1c-44b8-4499-b2fc-e4b786f4fe95" providerId="AD" clId="Web-{16F6EDEA-0B5B-412F-5D88-C16BDF7BF546}" dt="2023-10-11T11:24:42.071" v="1895"/>
          <ac:spMkLst>
            <pc:docMk/>
            <pc:sldMk cId="1929272233" sldId="2923"/>
            <ac:spMk id="2" creationId="{A99B341D-93DD-1D44-B22C-DCE501D215B7}"/>
          </ac:spMkLst>
        </pc:spChg>
        <pc:spChg chg="mod ord">
          <ac:chgData name="Adeife Adeyeye" userId="S::adeife.adeyeye@norrenberger.com::64a01d1c-44b8-4499-b2fc-e4b786f4fe95" providerId="AD" clId="Web-{16F6EDEA-0B5B-412F-5D88-C16BDF7BF546}" dt="2023-10-11T11:24:42.071" v="1895"/>
          <ac:spMkLst>
            <pc:docMk/>
            <pc:sldMk cId="1929272233" sldId="2923"/>
            <ac:spMk id="3" creationId="{8C90F980-F1C4-A67D-FE9A-116345C71BDC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1:24:42.071" v="1895"/>
          <ac:spMkLst>
            <pc:docMk/>
            <pc:sldMk cId="1929272233" sldId="2923"/>
            <ac:spMk id="4" creationId="{EDC21F0D-139E-042C-AD72-B85ADAD1C62B}"/>
          </ac:spMkLst>
        </pc:spChg>
        <pc:spChg chg="add del mod">
          <ac:chgData name="Adeife Adeyeye" userId="S::adeife.adeyeye@norrenberger.com::64a01d1c-44b8-4499-b2fc-e4b786f4fe95" providerId="AD" clId="Web-{16F6EDEA-0B5B-412F-5D88-C16BDF7BF546}" dt="2023-10-11T11:24:41.993" v="1894"/>
          <ac:spMkLst>
            <pc:docMk/>
            <pc:sldMk cId="1929272233" sldId="2923"/>
            <ac:spMk id="7" creationId="{A183E7A2-CE67-FAEC-2342-98F43F12156E}"/>
          </ac:spMkLst>
        </pc:spChg>
        <pc:spChg chg="add del mod">
          <ac:chgData name="Adeife Adeyeye" userId="S::adeife.adeyeye@norrenberger.com::64a01d1c-44b8-4499-b2fc-e4b786f4fe95" providerId="AD" clId="Web-{16F6EDEA-0B5B-412F-5D88-C16BDF7BF546}" dt="2023-10-11T11:24:23.509" v="1892"/>
          <ac:spMkLst>
            <pc:docMk/>
            <pc:sldMk cId="1929272233" sldId="2923"/>
            <ac:spMk id="10" creationId="{0FCF71E0-27E8-3A53-89CE-A47ABE20A064}"/>
          </ac:spMkLst>
        </pc:spChg>
        <pc:spChg chg="add mod">
          <ac:chgData name="Adeife Adeyeye" userId="S::adeife.adeyeye@norrenberger.com::64a01d1c-44b8-4499-b2fc-e4b786f4fe95" providerId="AD" clId="Web-{16F6EDEA-0B5B-412F-5D88-C16BDF7BF546}" dt="2023-10-11T11:24:42.071" v="1895"/>
          <ac:spMkLst>
            <pc:docMk/>
            <pc:sldMk cId="1929272233" sldId="2923"/>
            <ac:spMk id="11" creationId="{0FCF71E0-27E8-3A53-89CE-A47ABE20A064}"/>
          </ac:spMkLst>
        </pc:spChg>
        <pc:graphicFrameChg chg="add del mod">
          <ac:chgData name="Adeife Adeyeye" userId="S::adeife.adeyeye@norrenberger.com::64a01d1c-44b8-4499-b2fc-e4b786f4fe95" providerId="AD" clId="Web-{16F6EDEA-0B5B-412F-5D88-C16BDF7BF546}" dt="2023-10-11T11:24:23.509" v="1892"/>
          <ac:graphicFrameMkLst>
            <pc:docMk/>
            <pc:sldMk cId="1929272233" sldId="2923"/>
            <ac:graphicFrameMk id="6" creationId="{7298911C-95DD-839C-503D-438793709566}"/>
          </ac:graphicFrameMkLst>
        </pc:graphicFrameChg>
        <pc:graphicFrameChg chg="add del mod">
          <ac:chgData name="Adeife Adeyeye" userId="S::adeife.adeyeye@norrenberger.com::64a01d1c-44b8-4499-b2fc-e4b786f4fe95" providerId="AD" clId="Web-{16F6EDEA-0B5B-412F-5D88-C16BDF7BF546}" dt="2023-10-11T11:24:41.993" v="1894"/>
          <ac:graphicFrameMkLst>
            <pc:docMk/>
            <pc:sldMk cId="1929272233" sldId="2923"/>
            <ac:graphicFrameMk id="8" creationId="{736315C7-EAC9-7CC8-ED85-F662A7D5EF06}"/>
          </ac:graphicFrameMkLst>
        </pc:graphicFrameChg>
        <pc:graphicFrameChg chg="add mod">
          <ac:chgData name="Adeife Adeyeye" userId="S::adeife.adeyeye@norrenberger.com::64a01d1c-44b8-4499-b2fc-e4b786f4fe95" providerId="AD" clId="Web-{16F6EDEA-0B5B-412F-5D88-C16BDF7BF546}" dt="2023-10-11T11:24:42.071" v="1895"/>
          <ac:graphicFrameMkLst>
            <pc:docMk/>
            <pc:sldMk cId="1929272233" sldId="2923"/>
            <ac:graphicFrameMk id="12" creationId="{7298911C-95DD-839C-503D-438793709566}"/>
          </ac:graphicFrameMkLst>
        </pc:graphicFrameChg>
      </pc:sldChg>
      <pc:sldChg chg="new del">
        <pc:chgData name="Adeife Adeyeye" userId="S::adeife.adeyeye@norrenberger.com::64a01d1c-44b8-4499-b2fc-e4b786f4fe95" providerId="AD" clId="Web-{16F6EDEA-0B5B-412F-5D88-C16BDF7BF546}" dt="2023-10-11T11:25:56.292" v="1902"/>
        <pc:sldMkLst>
          <pc:docMk/>
          <pc:sldMk cId="758659248" sldId="2924"/>
        </pc:sldMkLst>
      </pc:sldChg>
      <pc:sldChg chg="modSp add del">
        <pc:chgData name="Adeife Adeyeye" userId="S::adeife.adeyeye@norrenberger.com::64a01d1c-44b8-4499-b2fc-e4b786f4fe95" providerId="AD" clId="Web-{16F6EDEA-0B5B-412F-5D88-C16BDF7BF546}" dt="2023-10-11T11:24:52.822" v="1896"/>
        <pc:sldMkLst>
          <pc:docMk/>
          <pc:sldMk cId="2464083206" sldId="2924"/>
        </pc:sldMkLst>
        <pc:spChg chg="mod">
          <ac:chgData name="Adeife Adeyeye" userId="S::adeife.adeyeye@norrenberger.com::64a01d1c-44b8-4499-b2fc-e4b786f4fe95" providerId="AD" clId="Web-{16F6EDEA-0B5B-412F-5D88-C16BDF7BF546}" dt="2023-10-11T11:23:25.320" v="1882" actId="20577"/>
          <ac:spMkLst>
            <pc:docMk/>
            <pc:sldMk cId="2464083206" sldId="2924"/>
            <ac:spMk id="3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1:23:31.835" v="1885" actId="20577"/>
          <ac:spMkLst>
            <pc:docMk/>
            <pc:sldMk cId="2464083206" sldId="2924"/>
            <ac:spMk id="4" creationId="{00000000-0000-0000-0000-000000000000}"/>
          </ac:spMkLst>
        </pc:spChg>
      </pc:sldChg>
      <pc:sldChg chg="modSp add del">
        <pc:chgData name="Adeife Adeyeye" userId="S::adeife.adeyeye@norrenberger.com::64a01d1c-44b8-4499-b2fc-e4b786f4fe95" providerId="AD" clId="Web-{16F6EDEA-0B5B-412F-5D88-C16BDF7BF546}" dt="2023-10-11T11:28:00.655" v="1935"/>
        <pc:sldMkLst>
          <pc:docMk/>
          <pc:sldMk cId="621801679" sldId="2925"/>
        </pc:sldMkLst>
        <pc:spChg chg="mod">
          <ac:chgData name="Adeife Adeyeye" userId="S::adeife.adeyeye@norrenberger.com::64a01d1c-44b8-4499-b2fc-e4b786f4fe95" providerId="AD" clId="Web-{16F6EDEA-0B5B-412F-5D88-C16BDF7BF546}" dt="2023-10-11T11:25:49.479" v="1901" actId="20577"/>
          <ac:spMkLst>
            <pc:docMk/>
            <pc:sldMk cId="621801679" sldId="2925"/>
            <ac:spMk id="3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1:26:41.637" v="1911" actId="20577"/>
          <ac:spMkLst>
            <pc:docMk/>
            <pc:sldMk cId="621801679" sldId="2925"/>
            <ac:spMk id="4" creationId="{00000000-0000-0000-0000-000000000000}"/>
          </ac:spMkLst>
        </pc:spChg>
      </pc:sldChg>
      <pc:sldChg chg="new del">
        <pc:chgData name="Adeife Adeyeye" userId="S::adeife.adeyeye@norrenberger.com::64a01d1c-44b8-4499-b2fc-e4b786f4fe95" providerId="AD" clId="Web-{16F6EDEA-0B5B-412F-5D88-C16BDF7BF546}" dt="2023-10-11T11:26:08.292" v="1904"/>
        <pc:sldMkLst>
          <pc:docMk/>
          <pc:sldMk cId="1910192947" sldId="2926"/>
        </pc:sldMkLst>
      </pc:sldChg>
      <pc:sldChg chg="addSp delSp modSp new ord">
        <pc:chgData name="Adeife Adeyeye" userId="S::adeife.adeyeye@norrenberger.com::64a01d1c-44b8-4499-b2fc-e4b786f4fe95" providerId="AD" clId="Web-{16F6EDEA-0B5B-412F-5D88-C16BDF7BF546}" dt="2023-10-11T11:27:59.889" v="1934" actId="20577"/>
        <pc:sldMkLst>
          <pc:docMk/>
          <pc:sldMk cId="4040266647" sldId="2926"/>
        </pc:sldMkLst>
        <pc:spChg chg="del mod">
          <ac:chgData name="Adeife Adeyeye" userId="S::adeife.adeyeye@norrenberger.com::64a01d1c-44b8-4499-b2fc-e4b786f4fe95" providerId="AD" clId="Web-{16F6EDEA-0B5B-412F-5D88-C16BDF7BF546}" dt="2023-10-11T11:26:49.887" v="1917"/>
          <ac:spMkLst>
            <pc:docMk/>
            <pc:sldMk cId="4040266647" sldId="2926"/>
            <ac:spMk id="2" creationId="{57F5C722-6CD5-54FA-D01B-38535E413CAF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1:26:49.887" v="1917"/>
          <ac:spMkLst>
            <pc:docMk/>
            <pc:sldMk cId="4040266647" sldId="2926"/>
            <ac:spMk id="3" creationId="{13BFFCFD-3B6A-5B51-9467-B9B5CB3E0F81}"/>
          </ac:spMkLst>
        </pc:spChg>
        <pc:spChg chg="del">
          <ac:chgData name="Adeife Adeyeye" userId="S::adeife.adeyeye@norrenberger.com::64a01d1c-44b8-4499-b2fc-e4b786f4fe95" providerId="AD" clId="Web-{16F6EDEA-0B5B-412F-5D88-C16BDF7BF546}" dt="2023-10-11T11:26:49.887" v="1917"/>
          <ac:spMkLst>
            <pc:docMk/>
            <pc:sldMk cId="4040266647" sldId="2926"/>
            <ac:spMk id="4" creationId="{1A029443-EB0C-392E-E1BC-0BB677916C8A}"/>
          </ac:spMkLst>
        </pc:spChg>
        <pc:spChg chg="add mod">
          <ac:chgData name="Adeife Adeyeye" userId="S::adeife.adeyeye@norrenberger.com::64a01d1c-44b8-4499-b2fc-e4b786f4fe95" providerId="AD" clId="Web-{16F6EDEA-0B5B-412F-5D88-C16BDF7BF546}" dt="2023-10-11T11:27:59.889" v="1934" actId="20577"/>
          <ac:spMkLst>
            <pc:docMk/>
            <pc:sldMk cId="4040266647" sldId="2926"/>
            <ac:spMk id="10" creationId="{724C6312-2D02-0EA0-7ED5-548CD1A4208B}"/>
          </ac:spMkLst>
        </pc:spChg>
        <pc:graphicFrameChg chg="add modGraphic">
          <ac:chgData name="Adeife Adeyeye" userId="S::adeife.adeyeye@norrenberger.com::64a01d1c-44b8-4499-b2fc-e4b786f4fe95" providerId="AD" clId="Web-{16F6EDEA-0B5B-412F-5D88-C16BDF7BF546}" dt="2023-10-11T11:27:17.669" v="1926" actId="20577"/>
          <ac:graphicFrameMkLst>
            <pc:docMk/>
            <pc:sldMk cId="4040266647" sldId="2926"/>
            <ac:graphicFrameMk id="6" creationId="{D471E4E4-2606-AB58-37FF-1F84FCDC9232}"/>
          </ac:graphicFrameMkLst>
        </pc:graphicFrameChg>
      </pc:sldChg>
      <pc:sldChg chg="addSp delSp modSp new">
        <pc:chgData name="Adeife Adeyeye" userId="S::adeife.adeyeye@norrenberger.com::64a01d1c-44b8-4499-b2fc-e4b786f4fe95" providerId="AD" clId="Web-{16F6EDEA-0B5B-412F-5D88-C16BDF7BF546}" dt="2023-10-11T11:29:14.797" v="1951"/>
        <pc:sldMkLst>
          <pc:docMk/>
          <pc:sldMk cId="2712399807" sldId="2927"/>
        </pc:sldMkLst>
        <pc:spChg chg="del mod">
          <ac:chgData name="Adeife Adeyeye" userId="S::adeife.adeyeye@norrenberger.com::64a01d1c-44b8-4499-b2fc-e4b786f4fe95" providerId="AD" clId="Web-{16F6EDEA-0B5B-412F-5D88-C16BDF7BF546}" dt="2023-10-11T11:29:14.797" v="1951"/>
          <ac:spMkLst>
            <pc:docMk/>
            <pc:sldMk cId="2712399807" sldId="2927"/>
            <ac:spMk id="2" creationId="{100AB48F-E9A7-BC5E-3531-67B883C9B493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1:29:14.797" v="1951"/>
          <ac:spMkLst>
            <pc:docMk/>
            <pc:sldMk cId="2712399807" sldId="2927"/>
            <ac:spMk id="3" creationId="{0F661D38-ECFA-8505-CC0D-D1EE63CCE31B}"/>
          </ac:spMkLst>
        </pc:spChg>
        <pc:spChg chg="del">
          <ac:chgData name="Adeife Adeyeye" userId="S::adeife.adeyeye@norrenberger.com::64a01d1c-44b8-4499-b2fc-e4b786f4fe95" providerId="AD" clId="Web-{16F6EDEA-0B5B-412F-5D88-C16BDF7BF546}" dt="2023-10-11T11:29:14.797" v="1951"/>
          <ac:spMkLst>
            <pc:docMk/>
            <pc:sldMk cId="2712399807" sldId="2927"/>
            <ac:spMk id="4" creationId="{5D460C6E-DF7C-70FF-A704-177CFB2F60DF}"/>
          </ac:spMkLst>
        </pc:spChg>
        <pc:spChg chg="add">
          <ac:chgData name="Adeife Adeyeye" userId="S::adeife.adeyeye@norrenberger.com::64a01d1c-44b8-4499-b2fc-e4b786f4fe95" providerId="AD" clId="Web-{16F6EDEA-0B5B-412F-5D88-C16BDF7BF546}" dt="2023-10-11T11:29:14.797" v="1951"/>
          <ac:spMkLst>
            <pc:docMk/>
            <pc:sldMk cId="2712399807" sldId="2927"/>
            <ac:spMk id="10" creationId="{AA9432D2-B2ED-BF60-6083-D3093AF4DECE}"/>
          </ac:spMkLst>
        </pc:spChg>
        <pc:graphicFrameChg chg="add">
          <ac:chgData name="Adeife Adeyeye" userId="S::adeife.adeyeye@norrenberger.com::64a01d1c-44b8-4499-b2fc-e4b786f4fe95" providerId="AD" clId="Web-{16F6EDEA-0B5B-412F-5D88-C16BDF7BF546}" dt="2023-10-11T11:29:14.797" v="1951"/>
          <ac:graphicFrameMkLst>
            <pc:docMk/>
            <pc:sldMk cId="2712399807" sldId="2927"/>
            <ac:graphicFrameMk id="6" creationId="{68899E96-661E-634E-2E3B-7C8EE5FF50EA}"/>
          </ac:graphicFrameMkLst>
        </pc:graphicFrameChg>
      </pc:sldChg>
      <pc:sldChg chg="modSp add del">
        <pc:chgData name="Adeife Adeyeye" userId="S::adeife.adeyeye@norrenberger.com::64a01d1c-44b8-4499-b2fc-e4b786f4fe95" providerId="AD" clId="Web-{16F6EDEA-0B5B-412F-5D88-C16BDF7BF546}" dt="2023-10-11T11:29:27.735" v="1952"/>
        <pc:sldMkLst>
          <pc:docMk/>
          <pc:sldMk cId="2080299759" sldId="2928"/>
        </pc:sldMkLst>
        <pc:spChg chg="mod">
          <ac:chgData name="Adeife Adeyeye" userId="S::adeife.adeyeye@norrenberger.com::64a01d1c-44b8-4499-b2fc-e4b786f4fe95" providerId="AD" clId="Web-{16F6EDEA-0B5B-412F-5D88-C16BDF7BF546}" dt="2023-10-11T11:28:43.203" v="1939" actId="20577"/>
          <ac:spMkLst>
            <pc:docMk/>
            <pc:sldMk cId="2080299759" sldId="2928"/>
            <ac:spMk id="3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16F6EDEA-0B5B-412F-5D88-C16BDF7BF546}" dt="2023-10-11T11:28:48.968" v="1941" actId="20577"/>
          <ac:spMkLst>
            <pc:docMk/>
            <pc:sldMk cId="2080299759" sldId="2928"/>
            <ac:spMk id="4" creationId="{00000000-0000-0000-0000-000000000000}"/>
          </ac:spMkLst>
        </pc:spChg>
      </pc:sldChg>
      <pc:sldMasterChg chg="addSldLayout">
        <pc:chgData name="Adeife Adeyeye" userId="S::adeife.adeyeye@norrenberger.com::64a01d1c-44b8-4499-b2fc-e4b786f4fe95" providerId="AD" clId="Web-{16F6EDEA-0B5B-412F-5D88-C16BDF7BF546}" dt="2023-10-11T09:16:12.157" v="1"/>
        <pc:sldMasterMkLst>
          <pc:docMk/>
          <pc:sldMasterMk cId="87477768" sldId="2147483679"/>
        </pc:sldMasterMkLst>
        <pc:sldLayoutChg chg="add">
          <pc:chgData name="Adeife Adeyeye" userId="S::adeife.adeyeye@norrenberger.com::64a01d1c-44b8-4499-b2fc-e4b786f4fe95" providerId="AD" clId="Web-{16F6EDEA-0B5B-412F-5D88-C16BDF7BF546}" dt="2023-10-11T09:16:12.157" v="1"/>
          <pc:sldLayoutMkLst>
            <pc:docMk/>
            <pc:sldMasterMk cId="87477768" sldId="2147483679"/>
            <pc:sldLayoutMk cId="2768752393" sldId="2147483678"/>
          </pc:sldLayoutMkLst>
        </pc:sldLayoutChg>
      </pc:sldMasterChg>
    </pc:docChg>
  </pc:docChgLst>
  <pc:docChgLst>
    <pc:chgData name="Oritsetimeyin Efejuku" userId="S::oritsetimeyin.efejuku@norrenberger.com::9484233f-7f5d-417a-8f86-88666451f69c" providerId="AD" clId="Web-{1B2DD31D-B9C0-EF69-A1CF-A421A2567FC8}"/>
    <pc:docChg chg="addSld delSld modSld">
      <pc:chgData name="Oritsetimeyin Efejuku" userId="S::oritsetimeyin.efejuku@norrenberger.com::9484233f-7f5d-417a-8f86-88666451f69c" providerId="AD" clId="Web-{1B2DD31D-B9C0-EF69-A1CF-A421A2567FC8}" dt="2023-10-16T08:44:03.538" v="45" actId="20577"/>
      <pc:docMkLst>
        <pc:docMk/>
      </pc:docMkLst>
      <pc:sldChg chg="del">
        <pc:chgData name="Oritsetimeyin Efejuku" userId="S::oritsetimeyin.efejuku@norrenberger.com::9484233f-7f5d-417a-8f86-88666451f69c" providerId="AD" clId="Web-{1B2DD31D-B9C0-EF69-A1CF-A421A2567FC8}" dt="2023-10-16T08:37:58.951" v="0"/>
        <pc:sldMkLst>
          <pc:docMk/>
          <pc:sldMk cId="4169460298" sldId="2903"/>
        </pc:sldMkLst>
      </pc:sldChg>
      <pc:sldChg chg="modSp new">
        <pc:chgData name="Oritsetimeyin Efejuku" userId="S::oritsetimeyin.efejuku@norrenberger.com::9484233f-7f5d-417a-8f86-88666451f69c" providerId="AD" clId="Web-{1B2DD31D-B9C0-EF69-A1CF-A421A2567FC8}" dt="2023-10-16T08:41:11.627" v="12" actId="1076"/>
        <pc:sldMkLst>
          <pc:docMk/>
          <pc:sldMk cId="1083497402" sldId="2942"/>
        </pc:sldMkLst>
        <pc:spChg chg="mod">
          <ac:chgData name="Oritsetimeyin Efejuku" userId="S::oritsetimeyin.efejuku@norrenberger.com::9484233f-7f5d-417a-8f86-88666451f69c" providerId="AD" clId="Web-{1B2DD31D-B9C0-EF69-A1CF-A421A2567FC8}" dt="2023-10-16T08:40:29.001" v="9" actId="20577"/>
          <ac:spMkLst>
            <pc:docMk/>
            <pc:sldMk cId="1083497402" sldId="2942"/>
            <ac:spMk id="2" creationId="{8B389997-D577-6EEA-12B3-28FA9225C3B9}"/>
          </ac:spMkLst>
        </pc:spChg>
        <pc:spChg chg="mod">
          <ac:chgData name="Oritsetimeyin Efejuku" userId="S::oritsetimeyin.efejuku@norrenberger.com::9484233f-7f5d-417a-8f86-88666451f69c" providerId="AD" clId="Web-{1B2DD31D-B9C0-EF69-A1CF-A421A2567FC8}" dt="2023-10-16T08:41:11.627" v="12" actId="1076"/>
          <ac:spMkLst>
            <pc:docMk/>
            <pc:sldMk cId="1083497402" sldId="2942"/>
            <ac:spMk id="3" creationId="{008AACAD-3658-D4E5-33E5-ACC801C073FD}"/>
          </ac:spMkLst>
        </pc:spChg>
      </pc:sldChg>
      <pc:sldChg chg="modSp new">
        <pc:chgData name="Oritsetimeyin Efejuku" userId="S::oritsetimeyin.efejuku@norrenberger.com::9484233f-7f5d-417a-8f86-88666451f69c" providerId="AD" clId="Web-{1B2DD31D-B9C0-EF69-A1CF-A421A2567FC8}" dt="2023-10-16T08:44:03.538" v="45" actId="20577"/>
        <pc:sldMkLst>
          <pc:docMk/>
          <pc:sldMk cId="3401486740" sldId="2943"/>
        </pc:sldMkLst>
        <pc:spChg chg="mod">
          <ac:chgData name="Oritsetimeyin Efejuku" userId="S::oritsetimeyin.efejuku@norrenberger.com::9484233f-7f5d-417a-8f86-88666451f69c" providerId="AD" clId="Web-{1B2DD31D-B9C0-EF69-A1CF-A421A2567FC8}" dt="2023-10-16T08:44:03.538" v="45" actId="20577"/>
          <ac:spMkLst>
            <pc:docMk/>
            <pc:sldMk cId="3401486740" sldId="2943"/>
            <ac:spMk id="2" creationId="{17C5FFF9-7D2E-B5BD-4757-7FED4025848C}"/>
          </ac:spMkLst>
        </pc:spChg>
        <pc:spChg chg="mod">
          <ac:chgData name="Oritsetimeyin Efejuku" userId="S::oritsetimeyin.efejuku@norrenberger.com::9484233f-7f5d-417a-8f86-88666451f69c" providerId="AD" clId="Web-{1B2DD31D-B9C0-EF69-A1CF-A421A2567FC8}" dt="2023-10-16T08:42:38.145" v="24" actId="1076"/>
          <ac:spMkLst>
            <pc:docMk/>
            <pc:sldMk cId="3401486740" sldId="2943"/>
            <ac:spMk id="3" creationId="{4020CA00-2C3A-EDBF-74B0-FD07CBAE158F}"/>
          </ac:spMkLst>
        </pc:spChg>
      </pc:sldChg>
      <pc:sldChg chg="modSp new">
        <pc:chgData name="Oritsetimeyin Efejuku" userId="S::oritsetimeyin.efejuku@norrenberger.com::9484233f-7f5d-417a-8f86-88666451f69c" providerId="AD" clId="Web-{1B2DD31D-B9C0-EF69-A1CF-A421A2567FC8}" dt="2023-10-16T08:43:39.725" v="44" actId="14100"/>
        <pc:sldMkLst>
          <pc:docMk/>
          <pc:sldMk cId="1717508338" sldId="2944"/>
        </pc:sldMkLst>
        <pc:spChg chg="mod">
          <ac:chgData name="Oritsetimeyin Efejuku" userId="S::oritsetimeyin.efejuku@norrenberger.com::9484233f-7f5d-417a-8f86-88666451f69c" providerId="AD" clId="Web-{1B2DD31D-B9C0-EF69-A1CF-A421A2567FC8}" dt="2023-10-16T08:43:18.396" v="32" actId="20577"/>
          <ac:spMkLst>
            <pc:docMk/>
            <pc:sldMk cId="1717508338" sldId="2944"/>
            <ac:spMk id="2" creationId="{1D18AAFD-168C-1E92-B7C4-E2F42A3345EC}"/>
          </ac:spMkLst>
        </pc:spChg>
        <pc:spChg chg="mod">
          <ac:chgData name="Oritsetimeyin Efejuku" userId="S::oritsetimeyin.efejuku@norrenberger.com::9484233f-7f5d-417a-8f86-88666451f69c" providerId="AD" clId="Web-{1B2DD31D-B9C0-EF69-A1CF-A421A2567FC8}" dt="2023-10-16T08:43:39.725" v="44" actId="14100"/>
          <ac:spMkLst>
            <pc:docMk/>
            <pc:sldMk cId="1717508338" sldId="2944"/>
            <ac:spMk id="3" creationId="{9DCB686F-D4F1-BEE8-E0B5-EB1E5DE82C3A}"/>
          </ac:spMkLst>
        </pc:spChg>
      </pc:sldChg>
    </pc:docChg>
  </pc:docChgLst>
  <pc:docChgLst>
    <pc:chgData name="Oritsetimeyin Efejuku" userId="S::oritsetimeyin.efejuku@norrenberger.com::9484233f-7f5d-417a-8f86-88666451f69c" providerId="AD" clId="Web-{59F50141-6340-86B6-4973-9483F77B85E9}"/>
    <pc:docChg chg="addSld delSld modSld">
      <pc:chgData name="Oritsetimeyin Efejuku" userId="S::oritsetimeyin.efejuku@norrenberger.com::9484233f-7f5d-417a-8f86-88666451f69c" providerId="AD" clId="Web-{59F50141-6340-86B6-4973-9483F77B85E9}" dt="2023-10-13T17:07:21.001" v="142" actId="20577"/>
      <pc:docMkLst>
        <pc:docMk/>
      </pc:docMkLst>
      <pc:sldChg chg="modSp">
        <pc:chgData name="Oritsetimeyin Efejuku" userId="S::oritsetimeyin.efejuku@norrenberger.com::9484233f-7f5d-417a-8f86-88666451f69c" providerId="AD" clId="Web-{59F50141-6340-86B6-4973-9483F77B85E9}" dt="2023-10-13T12:46:04.463" v="18" actId="20577"/>
        <pc:sldMkLst>
          <pc:docMk/>
          <pc:sldMk cId="2975697621" sldId="1111"/>
        </pc:sldMkLst>
        <pc:spChg chg="mod">
          <ac:chgData name="Oritsetimeyin Efejuku" userId="S::oritsetimeyin.efejuku@norrenberger.com::9484233f-7f5d-417a-8f86-88666451f69c" providerId="AD" clId="Web-{59F50141-6340-86B6-4973-9483F77B85E9}" dt="2023-10-13T12:46:04.463" v="18" actId="20577"/>
          <ac:spMkLst>
            <pc:docMk/>
            <pc:sldMk cId="2975697621" sldId="1111"/>
            <ac:spMk id="4" creationId="{4F137807-C04A-C858-DF2C-BE3A787EE520}"/>
          </ac:spMkLst>
        </pc:spChg>
      </pc:sldChg>
      <pc:sldChg chg="modSp">
        <pc:chgData name="Oritsetimeyin Efejuku" userId="S::oritsetimeyin.efejuku@norrenberger.com::9484233f-7f5d-417a-8f86-88666451f69c" providerId="AD" clId="Web-{59F50141-6340-86B6-4973-9483F77B85E9}" dt="2023-10-13T12:47:21.684" v="34" actId="20577"/>
        <pc:sldMkLst>
          <pc:docMk/>
          <pc:sldMk cId="2822353775" sldId="1115"/>
        </pc:sldMkLst>
        <pc:spChg chg="mod">
          <ac:chgData name="Oritsetimeyin Efejuku" userId="S::oritsetimeyin.efejuku@norrenberger.com::9484233f-7f5d-417a-8f86-88666451f69c" providerId="AD" clId="Web-{59F50141-6340-86B6-4973-9483F77B85E9}" dt="2023-10-13T12:47:21.684" v="34" actId="20577"/>
          <ac:spMkLst>
            <pc:docMk/>
            <pc:sldMk cId="2822353775" sldId="1115"/>
            <ac:spMk id="4" creationId="{4F137807-C04A-C858-DF2C-BE3A787EE520}"/>
          </ac:spMkLst>
        </pc:spChg>
      </pc:sldChg>
      <pc:sldChg chg="modSp">
        <pc:chgData name="Oritsetimeyin Efejuku" userId="S::oritsetimeyin.efejuku@norrenberger.com::9484233f-7f5d-417a-8f86-88666451f69c" providerId="AD" clId="Web-{59F50141-6340-86B6-4973-9483F77B85E9}" dt="2023-10-13T12:48:10.326" v="53" actId="20577"/>
        <pc:sldMkLst>
          <pc:docMk/>
          <pc:sldMk cId="7616911" sldId="2898"/>
        </pc:sldMkLst>
        <pc:spChg chg="mod">
          <ac:chgData name="Oritsetimeyin Efejuku" userId="S::oritsetimeyin.efejuku@norrenberger.com::9484233f-7f5d-417a-8f86-88666451f69c" providerId="AD" clId="Web-{59F50141-6340-86B6-4973-9483F77B85E9}" dt="2023-10-13T12:47:58.919" v="38" actId="20577"/>
          <ac:spMkLst>
            <pc:docMk/>
            <pc:sldMk cId="7616911" sldId="2898"/>
            <ac:spMk id="2" creationId="{FB221AC4-A425-BEF1-8CCF-AFEE3D9C36FE}"/>
          </ac:spMkLst>
        </pc:spChg>
        <pc:spChg chg="mod">
          <ac:chgData name="Oritsetimeyin Efejuku" userId="S::oritsetimeyin.efejuku@norrenberger.com::9484233f-7f5d-417a-8f86-88666451f69c" providerId="AD" clId="Web-{59F50141-6340-86B6-4973-9483F77B85E9}" dt="2023-10-13T12:48:10.326" v="53" actId="20577"/>
          <ac:spMkLst>
            <pc:docMk/>
            <pc:sldMk cId="7616911" sldId="2898"/>
            <ac:spMk id="4" creationId="{493A05ED-DFDE-BC7F-86B4-E5A935F21C65}"/>
          </ac:spMkLst>
        </pc:spChg>
      </pc:sldChg>
      <pc:sldChg chg="modSp">
        <pc:chgData name="Oritsetimeyin Efejuku" userId="S::oritsetimeyin.efejuku@norrenberger.com::9484233f-7f5d-417a-8f86-88666451f69c" providerId="AD" clId="Web-{59F50141-6340-86B6-4973-9483F77B85E9}" dt="2023-10-13T12:48:35.686" v="54" actId="20577"/>
        <pc:sldMkLst>
          <pc:docMk/>
          <pc:sldMk cId="772478760" sldId="2899"/>
        </pc:sldMkLst>
        <pc:spChg chg="mod">
          <ac:chgData name="Oritsetimeyin Efejuku" userId="S::oritsetimeyin.efejuku@norrenberger.com::9484233f-7f5d-417a-8f86-88666451f69c" providerId="AD" clId="Web-{59F50141-6340-86B6-4973-9483F77B85E9}" dt="2023-10-13T12:48:35.686" v="54" actId="20577"/>
          <ac:spMkLst>
            <pc:docMk/>
            <pc:sldMk cId="772478760" sldId="2899"/>
            <ac:spMk id="4" creationId="{493A05ED-DFDE-BC7F-86B4-E5A935F21C65}"/>
          </ac:spMkLst>
        </pc:spChg>
      </pc:sldChg>
      <pc:sldChg chg="modSp del">
        <pc:chgData name="Oritsetimeyin Efejuku" userId="S::oritsetimeyin.efejuku@norrenberger.com::9484233f-7f5d-417a-8f86-88666451f69c" providerId="AD" clId="Web-{59F50141-6340-86B6-4973-9483F77B85E9}" dt="2023-10-13T12:51:22.050" v="70"/>
        <pc:sldMkLst>
          <pc:docMk/>
          <pc:sldMk cId="2037028074" sldId="2900"/>
        </pc:sldMkLst>
        <pc:spChg chg="mod">
          <ac:chgData name="Oritsetimeyin Efejuku" userId="S::oritsetimeyin.efejuku@norrenberger.com::9484233f-7f5d-417a-8f86-88666451f69c" providerId="AD" clId="Web-{59F50141-6340-86B6-4973-9483F77B85E9}" dt="2023-10-13T12:51:00.643" v="63" actId="20577"/>
          <ac:spMkLst>
            <pc:docMk/>
            <pc:sldMk cId="2037028074" sldId="2900"/>
            <ac:spMk id="4" creationId="{493A05ED-DFDE-BC7F-86B4-E5A935F21C65}"/>
          </ac:spMkLst>
        </pc:spChg>
        <pc:graphicFrameChg chg="mod">
          <ac:chgData name="Oritsetimeyin Efejuku" userId="S::oritsetimeyin.efejuku@norrenberger.com::9484233f-7f5d-417a-8f86-88666451f69c" providerId="AD" clId="Web-{59F50141-6340-86B6-4973-9483F77B85E9}" dt="2023-10-13T12:50:32.189" v="61" actId="1076"/>
          <ac:graphicFrameMkLst>
            <pc:docMk/>
            <pc:sldMk cId="2037028074" sldId="2900"/>
            <ac:graphicFrameMk id="8" creationId="{E4352261-BAF3-A76C-7137-78E87CB08FBB}"/>
          </ac:graphicFrameMkLst>
        </pc:graphicFrameChg>
      </pc:sldChg>
      <pc:sldChg chg="addSp modSp">
        <pc:chgData name="Oritsetimeyin Efejuku" userId="S::oritsetimeyin.efejuku@norrenberger.com::9484233f-7f5d-417a-8f86-88666451f69c" providerId="AD" clId="Web-{59F50141-6340-86B6-4973-9483F77B85E9}" dt="2023-10-13T12:51:38.894" v="71" actId="20577"/>
        <pc:sldMkLst>
          <pc:docMk/>
          <pc:sldMk cId="2333785507" sldId="2901"/>
        </pc:sldMkLst>
        <pc:spChg chg="mod">
          <ac:chgData name="Oritsetimeyin Efejuku" userId="S::oritsetimeyin.efejuku@norrenberger.com::9484233f-7f5d-417a-8f86-88666451f69c" providerId="AD" clId="Web-{59F50141-6340-86B6-4973-9483F77B85E9}" dt="2023-10-13T12:51:38.894" v="71" actId="20577"/>
          <ac:spMkLst>
            <pc:docMk/>
            <pc:sldMk cId="2333785507" sldId="2901"/>
            <ac:spMk id="4" creationId="{493A05ED-DFDE-BC7F-86B4-E5A935F21C65}"/>
          </ac:spMkLst>
        </pc:spChg>
        <pc:spChg chg="mod">
          <ac:chgData name="Oritsetimeyin Efejuku" userId="S::oritsetimeyin.efejuku@norrenberger.com::9484233f-7f5d-417a-8f86-88666451f69c" providerId="AD" clId="Web-{59F50141-6340-86B6-4973-9483F77B85E9}" dt="2023-10-13T12:51:17.143" v="69" actId="1076"/>
          <ac:spMkLst>
            <pc:docMk/>
            <pc:sldMk cId="2333785507" sldId="2901"/>
            <ac:spMk id="6" creationId="{9663F0B4-A58A-0D34-EC86-7444DA9A3145}"/>
          </ac:spMkLst>
        </pc:spChg>
        <pc:graphicFrameChg chg="add">
          <ac:chgData name="Oritsetimeyin Efejuku" userId="S::oritsetimeyin.efejuku@norrenberger.com::9484233f-7f5d-417a-8f86-88666451f69c" providerId="AD" clId="Web-{59F50141-6340-86B6-4973-9483F77B85E9}" dt="2023-10-13T12:50:53.127" v="62"/>
          <ac:graphicFrameMkLst>
            <pc:docMk/>
            <pc:sldMk cId="2333785507" sldId="2901"/>
            <ac:graphicFrameMk id="7" creationId="{E442E360-A33D-F1FC-4FFE-85AED166C8E2}"/>
          </ac:graphicFrameMkLst>
        </pc:graphicFrameChg>
      </pc:sldChg>
      <pc:sldChg chg="modSp">
        <pc:chgData name="Oritsetimeyin Efejuku" userId="S::oritsetimeyin.efejuku@norrenberger.com::9484233f-7f5d-417a-8f86-88666451f69c" providerId="AD" clId="Web-{59F50141-6340-86B6-4973-9483F77B85E9}" dt="2023-10-13T12:53:33.241" v="73" actId="20577"/>
        <pc:sldMkLst>
          <pc:docMk/>
          <pc:sldMk cId="4169460298" sldId="2903"/>
        </pc:sldMkLst>
        <pc:spChg chg="mod">
          <ac:chgData name="Oritsetimeyin Efejuku" userId="S::oritsetimeyin.efejuku@norrenberger.com::9484233f-7f5d-417a-8f86-88666451f69c" providerId="AD" clId="Web-{59F50141-6340-86B6-4973-9483F77B85E9}" dt="2023-10-13T12:53:33.241" v="73" actId="20577"/>
          <ac:spMkLst>
            <pc:docMk/>
            <pc:sldMk cId="4169460298" sldId="2903"/>
            <ac:spMk id="4" creationId="{493A05ED-DFDE-BC7F-86B4-E5A935F21C65}"/>
          </ac:spMkLst>
        </pc:spChg>
      </pc:sldChg>
      <pc:sldChg chg="modSp">
        <pc:chgData name="Oritsetimeyin Efejuku" userId="S::oritsetimeyin.efejuku@norrenberger.com::9484233f-7f5d-417a-8f86-88666451f69c" providerId="AD" clId="Web-{59F50141-6340-86B6-4973-9483F77B85E9}" dt="2023-10-13T12:53:55.679" v="74" actId="20577"/>
        <pc:sldMkLst>
          <pc:docMk/>
          <pc:sldMk cId="2268869228" sldId="2904"/>
        </pc:sldMkLst>
        <pc:spChg chg="mod">
          <ac:chgData name="Oritsetimeyin Efejuku" userId="S::oritsetimeyin.efejuku@norrenberger.com::9484233f-7f5d-417a-8f86-88666451f69c" providerId="AD" clId="Web-{59F50141-6340-86B6-4973-9483F77B85E9}" dt="2023-10-13T12:53:55.679" v="74" actId="20577"/>
          <ac:spMkLst>
            <pc:docMk/>
            <pc:sldMk cId="2268869228" sldId="2904"/>
            <ac:spMk id="4" creationId="{493A05ED-DFDE-BC7F-86B4-E5A935F21C65}"/>
          </ac:spMkLst>
        </pc:spChg>
      </pc:sldChg>
      <pc:sldChg chg="modSp">
        <pc:chgData name="Oritsetimeyin Efejuku" userId="S::oritsetimeyin.efejuku@norrenberger.com::9484233f-7f5d-417a-8f86-88666451f69c" providerId="AD" clId="Web-{59F50141-6340-86B6-4973-9483F77B85E9}" dt="2023-10-13T13:07:04.699" v="105" actId="20577"/>
        <pc:sldMkLst>
          <pc:docMk/>
          <pc:sldMk cId="1476137011" sldId="2905"/>
        </pc:sldMkLst>
        <pc:spChg chg="mod">
          <ac:chgData name="Oritsetimeyin Efejuku" userId="S::oritsetimeyin.efejuku@norrenberger.com::9484233f-7f5d-417a-8f86-88666451f69c" providerId="AD" clId="Web-{59F50141-6340-86B6-4973-9483F77B85E9}" dt="2023-10-13T13:06:30.823" v="81" actId="20577"/>
          <ac:spMkLst>
            <pc:docMk/>
            <pc:sldMk cId="1476137011" sldId="2905"/>
            <ac:spMk id="4" creationId="{493A05ED-DFDE-BC7F-86B4-E5A935F21C65}"/>
          </ac:spMkLst>
        </pc:spChg>
        <pc:spChg chg="mod">
          <ac:chgData name="Oritsetimeyin Efejuku" userId="S::oritsetimeyin.efejuku@norrenberger.com::9484233f-7f5d-417a-8f86-88666451f69c" providerId="AD" clId="Web-{59F50141-6340-86B6-4973-9483F77B85E9}" dt="2023-10-13T13:07:04.699" v="105" actId="20577"/>
          <ac:spMkLst>
            <pc:docMk/>
            <pc:sldMk cId="1476137011" sldId="2905"/>
            <ac:spMk id="6" creationId="{9663F0B4-A58A-0D34-EC86-7444DA9A3145}"/>
          </ac:spMkLst>
        </pc:spChg>
      </pc:sldChg>
      <pc:sldChg chg="modSp">
        <pc:chgData name="Oritsetimeyin Efejuku" userId="S::oritsetimeyin.efejuku@norrenberger.com::9484233f-7f5d-417a-8f86-88666451f69c" providerId="AD" clId="Web-{59F50141-6340-86B6-4973-9483F77B85E9}" dt="2023-10-13T13:08:41.546" v="125" actId="20577"/>
        <pc:sldMkLst>
          <pc:docMk/>
          <pc:sldMk cId="499480428" sldId="2906"/>
        </pc:sldMkLst>
        <pc:spChg chg="mod">
          <ac:chgData name="Oritsetimeyin Efejuku" userId="S::oritsetimeyin.efejuku@norrenberger.com::9484233f-7f5d-417a-8f86-88666451f69c" providerId="AD" clId="Web-{59F50141-6340-86B6-4973-9483F77B85E9}" dt="2023-10-13T13:08:41.546" v="125" actId="20577"/>
          <ac:spMkLst>
            <pc:docMk/>
            <pc:sldMk cId="499480428" sldId="2906"/>
            <ac:spMk id="4" creationId="{493A05ED-DFDE-BC7F-86B4-E5A935F21C65}"/>
          </ac:spMkLst>
        </pc:spChg>
        <pc:spChg chg="mod">
          <ac:chgData name="Oritsetimeyin Efejuku" userId="S::oritsetimeyin.efejuku@norrenberger.com::9484233f-7f5d-417a-8f86-88666451f69c" providerId="AD" clId="Web-{59F50141-6340-86B6-4973-9483F77B85E9}" dt="2023-10-13T13:08:26.873" v="124" actId="20577"/>
          <ac:spMkLst>
            <pc:docMk/>
            <pc:sldMk cId="499480428" sldId="2906"/>
            <ac:spMk id="6" creationId="{9663F0B4-A58A-0D34-EC86-7444DA9A3145}"/>
          </ac:spMkLst>
        </pc:spChg>
      </pc:sldChg>
      <pc:sldChg chg="modSp">
        <pc:chgData name="Oritsetimeyin Efejuku" userId="S::oritsetimeyin.efejuku@norrenberger.com::9484233f-7f5d-417a-8f86-88666451f69c" providerId="AD" clId="Web-{59F50141-6340-86B6-4973-9483F77B85E9}" dt="2023-10-13T13:09:07.656" v="129" actId="20577"/>
        <pc:sldMkLst>
          <pc:docMk/>
          <pc:sldMk cId="4090829929" sldId="2907"/>
        </pc:sldMkLst>
        <pc:spChg chg="mod">
          <ac:chgData name="Oritsetimeyin Efejuku" userId="S::oritsetimeyin.efejuku@norrenberger.com::9484233f-7f5d-417a-8f86-88666451f69c" providerId="AD" clId="Web-{59F50141-6340-86B6-4973-9483F77B85E9}" dt="2023-10-13T13:08:50.671" v="126" actId="20577"/>
          <ac:spMkLst>
            <pc:docMk/>
            <pc:sldMk cId="4090829929" sldId="2907"/>
            <ac:spMk id="4" creationId="{493A05ED-DFDE-BC7F-86B4-E5A935F21C65}"/>
          </ac:spMkLst>
        </pc:spChg>
        <pc:spChg chg="mod">
          <ac:chgData name="Oritsetimeyin Efejuku" userId="S::oritsetimeyin.efejuku@norrenberger.com::9484233f-7f5d-417a-8f86-88666451f69c" providerId="AD" clId="Web-{59F50141-6340-86B6-4973-9483F77B85E9}" dt="2023-10-13T13:09:07.656" v="129" actId="20577"/>
          <ac:spMkLst>
            <pc:docMk/>
            <pc:sldMk cId="4090829929" sldId="2907"/>
            <ac:spMk id="6" creationId="{9663F0B4-A58A-0D34-EC86-7444DA9A3145}"/>
          </ac:spMkLst>
        </pc:spChg>
      </pc:sldChg>
      <pc:sldChg chg="modSp">
        <pc:chgData name="Oritsetimeyin Efejuku" userId="S::oritsetimeyin.efejuku@norrenberger.com::9484233f-7f5d-417a-8f86-88666451f69c" providerId="AD" clId="Web-{59F50141-6340-86B6-4973-9483F77B85E9}" dt="2023-10-13T13:08:12.014" v="122" actId="20577"/>
        <pc:sldMkLst>
          <pc:docMk/>
          <pc:sldMk cId="2865274408" sldId="2908"/>
        </pc:sldMkLst>
        <pc:spChg chg="mod">
          <ac:chgData name="Oritsetimeyin Efejuku" userId="S::oritsetimeyin.efejuku@norrenberger.com::9484233f-7f5d-417a-8f86-88666451f69c" providerId="AD" clId="Web-{59F50141-6340-86B6-4973-9483F77B85E9}" dt="2023-10-13T13:07:47.716" v="119" actId="20577"/>
          <ac:spMkLst>
            <pc:docMk/>
            <pc:sldMk cId="2865274408" sldId="2908"/>
            <ac:spMk id="4" creationId="{493A05ED-DFDE-BC7F-86B4-E5A935F21C65}"/>
          </ac:spMkLst>
        </pc:spChg>
        <pc:spChg chg="mod">
          <ac:chgData name="Oritsetimeyin Efejuku" userId="S::oritsetimeyin.efejuku@norrenberger.com::9484233f-7f5d-417a-8f86-88666451f69c" providerId="AD" clId="Web-{59F50141-6340-86B6-4973-9483F77B85E9}" dt="2023-10-13T13:08:12.014" v="122" actId="20577"/>
          <ac:spMkLst>
            <pc:docMk/>
            <pc:sldMk cId="2865274408" sldId="2908"/>
            <ac:spMk id="6" creationId="{9663F0B4-A58A-0D34-EC86-7444DA9A3145}"/>
          </ac:spMkLst>
        </pc:spChg>
      </pc:sldChg>
      <pc:sldChg chg="modSp">
        <pc:chgData name="Oritsetimeyin Efejuku" userId="S::oritsetimeyin.efejuku@norrenberger.com::9484233f-7f5d-417a-8f86-88666451f69c" providerId="AD" clId="Web-{59F50141-6340-86B6-4973-9483F77B85E9}" dt="2023-10-13T15:27:16.958" v="134" actId="20577"/>
        <pc:sldMkLst>
          <pc:docMk/>
          <pc:sldMk cId="3643491645" sldId="2910"/>
        </pc:sldMkLst>
        <pc:spChg chg="mod">
          <ac:chgData name="Oritsetimeyin Efejuku" userId="S::oritsetimeyin.efejuku@norrenberger.com::9484233f-7f5d-417a-8f86-88666451f69c" providerId="AD" clId="Web-{59F50141-6340-86B6-4973-9483F77B85E9}" dt="2023-10-13T15:27:16.958" v="134" actId="20577"/>
          <ac:spMkLst>
            <pc:docMk/>
            <pc:sldMk cId="3643491645" sldId="2910"/>
            <ac:spMk id="4" creationId="{493A05ED-DFDE-BC7F-86B4-E5A935F21C65}"/>
          </ac:spMkLst>
        </pc:spChg>
        <pc:spChg chg="mod">
          <ac:chgData name="Oritsetimeyin Efejuku" userId="S::oritsetimeyin.efejuku@norrenberger.com::9484233f-7f5d-417a-8f86-88666451f69c" providerId="AD" clId="Web-{59F50141-6340-86B6-4973-9483F77B85E9}" dt="2023-10-13T13:09:33.500" v="133" actId="14100"/>
          <ac:spMkLst>
            <pc:docMk/>
            <pc:sldMk cId="3643491645" sldId="2910"/>
            <ac:spMk id="6" creationId="{9663F0B4-A58A-0D34-EC86-7444DA9A3145}"/>
          </ac:spMkLst>
        </pc:spChg>
      </pc:sldChg>
      <pc:sldChg chg="modSp add replId">
        <pc:chgData name="Oritsetimeyin Efejuku" userId="S::oritsetimeyin.efejuku@norrenberger.com::9484233f-7f5d-417a-8f86-88666451f69c" providerId="AD" clId="Web-{59F50141-6340-86B6-4973-9483F77B85E9}" dt="2023-10-13T13:01:35.878" v="78" actId="20577"/>
        <pc:sldMkLst>
          <pc:docMk/>
          <pc:sldMk cId="3001466041" sldId="2940"/>
        </pc:sldMkLst>
        <pc:spChg chg="mod">
          <ac:chgData name="Oritsetimeyin Efejuku" userId="S::oritsetimeyin.efejuku@norrenberger.com::9484233f-7f5d-417a-8f86-88666451f69c" providerId="AD" clId="Web-{59F50141-6340-86B6-4973-9483F77B85E9}" dt="2023-10-13T12:53:23.162" v="72" actId="20577"/>
          <ac:spMkLst>
            <pc:docMk/>
            <pc:sldMk cId="3001466041" sldId="2940"/>
            <ac:spMk id="4" creationId="{493A05ED-DFDE-BC7F-86B4-E5A935F21C65}"/>
          </ac:spMkLst>
        </pc:spChg>
        <pc:spChg chg="mod">
          <ac:chgData name="Oritsetimeyin Efejuku" userId="S::oritsetimeyin.efejuku@norrenberger.com::9484233f-7f5d-417a-8f86-88666451f69c" providerId="AD" clId="Web-{59F50141-6340-86B6-4973-9483F77B85E9}" dt="2023-10-13T13:01:35.878" v="78" actId="20577"/>
          <ac:spMkLst>
            <pc:docMk/>
            <pc:sldMk cId="3001466041" sldId="2940"/>
            <ac:spMk id="6" creationId="{9663F0B4-A58A-0D34-EC86-7444DA9A3145}"/>
          </ac:spMkLst>
        </pc:spChg>
      </pc:sldChg>
      <pc:sldChg chg="modSp new">
        <pc:chgData name="Oritsetimeyin Efejuku" userId="S::oritsetimeyin.efejuku@norrenberger.com::9484233f-7f5d-417a-8f86-88666451f69c" providerId="AD" clId="Web-{59F50141-6340-86B6-4973-9483F77B85E9}" dt="2023-10-13T17:07:21.001" v="142" actId="20577"/>
        <pc:sldMkLst>
          <pc:docMk/>
          <pc:sldMk cId="1199225196" sldId="2941"/>
        </pc:sldMkLst>
        <pc:spChg chg="mod">
          <ac:chgData name="Oritsetimeyin Efejuku" userId="S::oritsetimeyin.efejuku@norrenberger.com::9484233f-7f5d-417a-8f86-88666451f69c" providerId="AD" clId="Web-{59F50141-6340-86B6-4973-9483F77B85E9}" dt="2023-10-13T17:06:58.094" v="139" actId="20577"/>
          <ac:spMkLst>
            <pc:docMk/>
            <pc:sldMk cId="1199225196" sldId="2941"/>
            <ac:spMk id="2" creationId="{BA997C9A-F741-591F-AAFB-142391249AF1}"/>
          </ac:spMkLst>
        </pc:spChg>
        <pc:spChg chg="mod">
          <ac:chgData name="Oritsetimeyin Efejuku" userId="S::oritsetimeyin.efejuku@norrenberger.com::9484233f-7f5d-417a-8f86-88666451f69c" providerId="AD" clId="Web-{59F50141-6340-86B6-4973-9483F77B85E9}" dt="2023-10-13T17:07:21.001" v="142" actId="20577"/>
          <ac:spMkLst>
            <pc:docMk/>
            <pc:sldMk cId="1199225196" sldId="2941"/>
            <ac:spMk id="3" creationId="{18EBB00F-5AAB-02B9-E189-C5AEFF54BBA5}"/>
          </ac:spMkLst>
        </pc:spChg>
      </pc:sldChg>
    </pc:docChg>
  </pc:docChgLst>
  <pc:docChgLst>
    <pc:chgData name="Adeife Adeyeye" userId="S::adeife.adeyeye@norrenberger.com::64a01d1c-44b8-4499-b2fc-e4b786f4fe95" providerId="AD" clId="Web-{6F9E17A8-D2AC-417C-DCE8-2B9BEC6CBC9E}"/>
    <pc:docChg chg="addSld delSld modSld sldOrd">
      <pc:chgData name="Adeife Adeyeye" userId="S::adeife.adeyeye@norrenberger.com::64a01d1c-44b8-4499-b2fc-e4b786f4fe95" providerId="AD" clId="Web-{6F9E17A8-D2AC-417C-DCE8-2B9BEC6CBC9E}" dt="2023-10-11T14:11:28.287" v="380"/>
      <pc:docMkLst>
        <pc:docMk/>
      </pc:docMkLst>
      <pc:sldChg chg="del">
        <pc:chgData name="Adeife Adeyeye" userId="S::adeife.adeyeye@norrenberger.com::64a01d1c-44b8-4499-b2fc-e4b786f4fe95" providerId="AD" clId="Web-{6F9E17A8-D2AC-417C-DCE8-2B9BEC6CBC9E}" dt="2023-10-11T12:40:18.349" v="38"/>
        <pc:sldMkLst>
          <pc:docMk/>
          <pc:sldMk cId="887381019" sldId="2931"/>
        </pc:sldMkLst>
      </pc:sldChg>
      <pc:sldChg chg="addSp delSp modSp add del mod modClrScheme chgLayout">
        <pc:chgData name="Adeife Adeyeye" userId="S::adeife.adeyeye@norrenberger.com::64a01d1c-44b8-4499-b2fc-e4b786f4fe95" providerId="AD" clId="Web-{6F9E17A8-D2AC-417C-DCE8-2B9BEC6CBC9E}" dt="2023-10-11T12:40:11.411" v="37"/>
        <pc:sldMkLst>
          <pc:docMk/>
          <pc:sldMk cId="1343295323" sldId="2932"/>
        </pc:sldMkLst>
        <pc:spChg chg="mod">
          <ac:chgData name="Adeife Adeyeye" userId="S::adeife.adeyeye@norrenberger.com::64a01d1c-44b8-4499-b2fc-e4b786f4fe95" providerId="AD" clId="Web-{6F9E17A8-D2AC-417C-DCE8-2B9BEC6CBC9E}" dt="2023-10-11T12:37:43.479" v="0"/>
          <ac:spMkLst>
            <pc:docMk/>
            <pc:sldMk cId="1343295323" sldId="2932"/>
            <ac:spMk id="3" creationId="{DFA0E54D-CC81-68E0-F72D-0267B14AF89A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2:39:33.740" v="29" actId="20577"/>
          <ac:spMkLst>
            <pc:docMk/>
            <pc:sldMk cId="1343295323" sldId="2932"/>
            <ac:spMk id="4" creationId="{C9CF7B81-22F0-8113-08E3-6A45DF1B8B37}"/>
          </ac:spMkLst>
        </pc:spChg>
        <pc:spChg chg="del">
          <ac:chgData name="Adeife Adeyeye" userId="S::adeife.adeyeye@norrenberger.com::64a01d1c-44b8-4499-b2fc-e4b786f4fe95" providerId="AD" clId="Web-{6F9E17A8-D2AC-417C-DCE8-2B9BEC6CBC9E}" dt="2023-10-11T12:37:43.479" v="0"/>
          <ac:spMkLst>
            <pc:docMk/>
            <pc:sldMk cId="1343295323" sldId="2932"/>
            <ac:spMk id="9" creationId="{6612EAE6-6D55-0BD3-F5C8-5D04B12F20BB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2:39:50.972" v="31" actId="20577"/>
          <ac:spMkLst>
            <pc:docMk/>
            <pc:sldMk cId="1343295323" sldId="2932"/>
            <ac:spMk id="12" creationId="{F0ED7836-8813-F999-1380-17AC3DB44C96}"/>
          </ac:spMkLst>
        </pc:spChg>
        <pc:spChg chg="add mod">
          <ac:chgData name="Adeife Adeyeye" userId="S::adeife.adeyeye@norrenberger.com::64a01d1c-44b8-4499-b2fc-e4b786f4fe95" providerId="AD" clId="Web-{6F9E17A8-D2AC-417C-DCE8-2B9BEC6CBC9E}" dt="2023-10-11T12:37:43.479" v="0"/>
          <ac:spMkLst>
            <pc:docMk/>
            <pc:sldMk cId="1343295323" sldId="2932"/>
            <ac:spMk id="17" creationId="{6B560332-E9F1-8534-21C3-E5C38F12CF3A}"/>
          </ac:spMkLst>
        </pc:spChg>
      </pc:sldChg>
      <pc:sldChg chg="addSp delSp modSp new mod ord modClrScheme chgLayout">
        <pc:chgData name="Adeife Adeyeye" userId="S::adeife.adeyeye@norrenberger.com::64a01d1c-44b8-4499-b2fc-e4b786f4fe95" providerId="AD" clId="Web-{6F9E17A8-D2AC-417C-DCE8-2B9BEC6CBC9E}" dt="2023-10-11T12:43:07.302" v="74" actId="14100"/>
        <pc:sldMkLst>
          <pc:docMk/>
          <pc:sldMk cId="1430023672" sldId="2933"/>
        </pc:sldMkLst>
        <pc:spChg chg="add del mod">
          <ac:chgData name="Adeife Adeyeye" userId="S::adeife.adeyeye@norrenberger.com::64a01d1c-44b8-4499-b2fc-e4b786f4fe95" providerId="AD" clId="Web-{6F9E17A8-D2AC-417C-DCE8-2B9BEC6CBC9E}" dt="2023-10-11T12:41:52.762" v="67"/>
          <ac:spMkLst>
            <pc:docMk/>
            <pc:sldMk cId="1430023672" sldId="2933"/>
            <ac:spMk id="2" creationId="{81EB7895-C255-7A3B-000F-6391F9FF54EE}"/>
          </ac:spMkLst>
        </pc:spChg>
        <pc:spChg chg="mod ord">
          <ac:chgData name="Adeife Adeyeye" userId="S::adeife.adeyeye@norrenberger.com::64a01d1c-44b8-4499-b2fc-e4b786f4fe95" providerId="AD" clId="Web-{6F9E17A8-D2AC-417C-DCE8-2B9BEC6CBC9E}" dt="2023-10-11T12:41:52.762" v="67"/>
          <ac:spMkLst>
            <pc:docMk/>
            <pc:sldMk cId="1430023672" sldId="2933"/>
            <ac:spMk id="3" creationId="{1459B06A-D277-2E3D-DA4D-440D76BDF277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2:43:03.720" v="72" actId="1076"/>
          <ac:spMkLst>
            <pc:docMk/>
            <pc:sldMk cId="1430023672" sldId="2933"/>
            <ac:spMk id="4" creationId="{8B779546-F37D-0333-054D-C951D94D261E}"/>
          </ac:spMkLst>
        </pc:spChg>
        <pc:spChg chg="add mod">
          <ac:chgData name="Adeife Adeyeye" userId="S::adeife.adeyeye@norrenberger.com::64a01d1c-44b8-4499-b2fc-e4b786f4fe95" providerId="AD" clId="Web-{6F9E17A8-D2AC-417C-DCE8-2B9BEC6CBC9E}" dt="2023-10-11T12:43:07.302" v="74" actId="14100"/>
          <ac:spMkLst>
            <pc:docMk/>
            <pc:sldMk cId="1430023672" sldId="2933"/>
            <ac:spMk id="10" creationId="{F01BD15C-FCC8-D99D-317B-CCF9D1FB0D54}"/>
          </ac:spMkLst>
        </pc:spChg>
        <pc:graphicFrameChg chg="add del">
          <ac:chgData name="Adeife Adeyeye" userId="S::adeife.adeyeye@norrenberger.com::64a01d1c-44b8-4499-b2fc-e4b786f4fe95" providerId="AD" clId="Web-{6F9E17A8-D2AC-417C-DCE8-2B9BEC6CBC9E}" dt="2023-10-11T12:41:52.715" v="66"/>
          <ac:graphicFrameMkLst>
            <pc:docMk/>
            <pc:sldMk cId="1430023672" sldId="2933"/>
            <ac:graphicFrameMk id="6" creationId="{BECAFD48-8CAA-4F33-D3BC-CE3BD27D1302}"/>
          </ac:graphicFrameMkLst>
        </pc:graphicFrameChg>
        <pc:graphicFrameChg chg="add mod">
          <ac:chgData name="Adeife Adeyeye" userId="S::adeife.adeyeye@norrenberger.com::64a01d1c-44b8-4499-b2fc-e4b786f4fe95" providerId="AD" clId="Web-{6F9E17A8-D2AC-417C-DCE8-2B9BEC6CBC9E}" dt="2023-10-11T12:42:53.126" v="71" actId="1076"/>
          <ac:graphicFrameMkLst>
            <pc:docMk/>
            <pc:sldMk cId="1430023672" sldId="2933"/>
            <ac:graphicFrameMk id="8" creationId="{0F7C5929-BBD9-1D80-D3E2-C2E3CACA4AE2}"/>
          </ac:graphicFrameMkLst>
        </pc:graphicFrameChg>
      </pc:sldChg>
      <pc:sldChg chg="new del">
        <pc:chgData name="Adeife Adeyeye" userId="S::adeife.adeyeye@norrenberger.com::64a01d1c-44b8-4499-b2fc-e4b786f4fe95" providerId="AD" clId="Web-{6F9E17A8-D2AC-417C-DCE8-2B9BEC6CBC9E}" dt="2023-10-11T12:39:57.082" v="33"/>
        <pc:sldMkLst>
          <pc:docMk/>
          <pc:sldMk cId="2490833048" sldId="2933"/>
        </pc:sldMkLst>
      </pc:sldChg>
      <pc:sldChg chg="modSp new ord">
        <pc:chgData name="Adeife Adeyeye" userId="S::adeife.adeyeye@norrenberger.com::64a01d1c-44b8-4499-b2fc-e4b786f4fe95" providerId="AD" clId="Web-{6F9E17A8-D2AC-417C-DCE8-2B9BEC6CBC9E}" dt="2023-10-11T12:52:55.966" v="154" actId="20577"/>
        <pc:sldMkLst>
          <pc:docMk/>
          <pc:sldMk cId="546710570" sldId="2934"/>
        </pc:sldMkLst>
        <pc:spChg chg="mod">
          <ac:chgData name="Adeife Adeyeye" userId="S::adeife.adeyeye@norrenberger.com::64a01d1c-44b8-4499-b2fc-e4b786f4fe95" providerId="AD" clId="Web-{6F9E17A8-D2AC-417C-DCE8-2B9BEC6CBC9E}" dt="2023-10-11T12:52:55.966" v="154" actId="20577"/>
          <ac:spMkLst>
            <pc:docMk/>
            <pc:sldMk cId="546710570" sldId="2934"/>
            <ac:spMk id="2" creationId="{54D2A54B-9ECD-AAE6-C088-3F16AADB031E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2:50:46.988" v="86" actId="20577"/>
          <ac:spMkLst>
            <pc:docMk/>
            <pc:sldMk cId="546710570" sldId="2934"/>
            <ac:spMk id="4" creationId="{411202B1-CF9C-E4FC-6EFC-B11298252A67}"/>
          </ac:spMkLst>
        </pc:spChg>
      </pc:sldChg>
      <pc:sldChg chg="modSp add del">
        <pc:chgData name="Adeife Adeyeye" userId="S::adeife.adeyeye@norrenberger.com::64a01d1c-44b8-4499-b2fc-e4b786f4fe95" providerId="AD" clId="Web-{6F9E17A8-D2AC-417C-DCE8-2B9BEC6CBC9E}" dt="2023-10-11T12:41:22.494" v="59"/>
        <pc:sldMkLst>
          <pc:docMk/>
          <pc:sldMk cId="684347964" sldId="2934"/>
        </pc:sldMkLst>
        <pc:spChg chg="mod">
          <ac:chgData name="Adeife Adeyeye" userId="S::adeife.adeyeye@norrenberger.com::64a01d1c-44b8-4499-b2fc-e4b786f4fe95" providerId="AD" clId="Web-{6F9E17A8-D2AC-417C-DCE8-2B9BEC6CBC9E}" dt="2023-10-11T12:41:03.290" v="47" actId="20577"/>
          <ac:spMkLst>
            <pc:docMk/>
            <pc:sldMk cId="684347964" sldId="2934"/>
            <ac:spMk id="3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2:41:09.759" v="50" actId="20577"/>
          <ac:spMkLst>
            <pc:docMk/>
            <pc:sldMk cId="684347964" sldId="2934"/>
            <ac:spMk id="4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2:41:17.103" v="55" actId="20577"/>
          <ac:spMkLst>
            <pc:docMk/>
            <pc:sldMk cId="684347964" sldId="2934"/>
            <ac:spMk id="5" creationId="{00000000-0000-0000-0000-000000000000}"/>
          </ac:spMkLst>
        </pc:spChg>
      </pc:sldChg>
      <pc:sldChg chg="modSp new">
        <pc:chgData name="Adeife Adeyeye" userId="S::adeife.adeyeye@norrenberger.com::64a01d1c-44b8-4499-b2fc-e4b786f4fe95" providerId="AD" clId="Web-{6F9E17A8-D2AC-417C-DCE8-2B9BEC6CBC9E}" dt="2023-10-11T13:58:58.563" v="222" actId="20577"/>
        <pc:sldMkLst>
          <pc:docMk/>
          <pc:sldMk cId="2992870605" sldId="2935"/>
        </pc:sldMkLst>
        <pc:spChg chg="mod">
          <ac:chgData name="Adeife Adeyeye" userId="S::adeife.adeyeye@norrenberger.com::64a01d1c-44b8-4499-b2fc-e4b786f4fe95" providerId="AD" clId="Web-{6F9E17A8-D2AC-417C-DCE8-2B9BEC6CBC9E}" dt="2023-10-11T13:58:58.563" v="222" actId="20577"/>
          <ac:spMkLst>
            <pc:docMk/>
            <pc:sldMk cId="2992870605" sldId="2935"/>
            <ac:spMk id="2" creationId="{DF39AA3E-3C83-FE1C-F934-617FE2E77DF6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3:57:08.794" v="165" actId="20577"/>
          <ac:spMkLst>
            <pc:docMk/>
            <pc:sldMk cId="2992870605" sldId="2935"/>
            <ac:spMk id="4" creationId="{57E0B99E-7560-6912-3652-529E83A35B8C}"/>
          </ac:spMkLst>
        </pc:spChg>
      </pc:sldChg>
      <pc:sldChg chg="modSp add del ord">
        <pc:chgData name="Adeife Adeyeye" userId="S::adeife.adeyeye@norrenberger.com::64a01d1c-44b8-4499-b2fc-e4b786f4fe95" providerId="AD" clId="Web-{6F9E17A8-D2AC-417C-DCE8-2B9BEC6CBC9E}" dt="2023-10-11T12:53:11.639" v="155"/>
        <pc:sldMkLst>
          <pc:docMk/>
          <pc:sldMk cId="3004036553" sldId="2935"/>
        </pc:sldMkLst>
        <pc:spChg chg="mod">
          <ac:chgData name="Adeife Adeyeye" userId="S::adeife.adeyeye@norrenberger.com::64a01d1c-44b8-4499-b2fc-e4b786f4fe95" providerId="AD" clId="Web-{6F9E17A8-D2AC-417C-DCE8-2B9BEC6CBC9E}" dt="2023-10-11T12:50:50.144" v="87" actId="20577"/>
          <ac:spMkLst>
            <pc:docMk/>
            <pc:sldMk cId="3004036553" sldId="2935"/>
            <ac:spMk id="3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2:50:56.770" v="89" actId="20577"/>
          <ac:spMkLst>
            <pc:docMk/>
            <pc:sldMk cId="3004036553" sldId="2935"/>
            <ac:spMk id="4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2:51:03.505" v="93" actId="20577"/>
          <ac:spMkLst>
            <pc:docMk/>
            <pc:sldMk cId="3004036553" sldId="2935"/>
            <ac:spMk id="5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2:51:12.052" v="96" actId="20577"/>
          <ac:spMkLst>
            <pc:docMk/>
            <pc:sldMk cId="3004036553" sldId="2935"/>
            <ac:spMk id="6" creationId="{00000000-0000-0000-0000-000000000000}"/>
          </ac:spMkLst>
        </pc:spChg>
      </pc:sldChg>
      <pc:sldChg chg="modSp add del">
        <pc:chgData name="Adeife Adeyeye" userId="S::adeife.adeyeye@norrenberger.com::64a01d1c-44b8-4499-b2fc-e4b786f4fe95" providerId="AD" clId="Web-{6F9E17A8-D2AC-417C-DCE8-2B9BEC6CBC9E}" dt="2023-10-11T13:58:58.891" v="223"/>
        <pc:sldMkLst>
          <pc:docMk/>
          <pc:sldMk cId="2388033430" sldId="2936"/>
        </pc:sldMkLst>
        <pc:spChg chg="mod">
          <ac:chgData name="Adeife Adeyeye" userId="S::adeife.adeyeye@norrenberger.com::64a01d1c-44b8-4499-b2fc-e4b786f4fe95" providerId="AD" clId="Web-{6F9E17A8-D2AC-417C-DCE8-2B9BEC6CBC9E}" dt="2023-10-11T13:57:15.935" v="168" actId="20577"/>
          <ac:spMkLst>
            <pc:docMk/>
            <pc:sldMk cId="2388033430" sldId="2936"/>
            <ac:spMk id="4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3:57:30.670" v="182" actId="20577"/>
          <ac:spMkLst>
            <pc:docMk/>
            <pc:sldMk cId="2388033430" sldId="2936"/>
            <ac:spMk id="5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3:57:40.420" v="187" actId="20577"/>
          <ac:spMkLst>
            <pc:docMk/>
            <pc:sldMk cId="2388033430" sldId="2936"/>
            <ac:spMk id="6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3:57:47.452" v="192" actId="20577"/>
          <ac:spMkLst>
            <pc:docMk/>
            <pc:sldMk cId="2388033430" sldId="2936"/>
            <ac:spMk id="7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3:57:54.561" v="196" actId="20577"/>
          <ac:spMkLst>
            <pc:docMk/>
            <pc:sldMk cId="2388033430" sldId="2936"/>
            <ac:spMk id="8" creationId="{00000000-0000-0000-0000-000000000000}"/>
          </ac:spMkLst>
        </pc:spChg>
      </pc:sldChg>
      <pc:sldChg chg="modSp new">
        <pc:chgData name="Adeife Adeyeye" userId="S::adeife.adeyeye@norrenberger.com::64a01d1c-44b8-4499-b2fc-e4b786f4fe95" providerId="AD" clId="Web-{6F9E17A8-D2AC-417C-DCE8-2B9BEC6CBC9E}" dt="2023-10-11T14:00:07.565" v="243" actId="20577"/>
        <pc:sldMkLst>
          <pc:docMk/>
          <pc:sldMk cId="3406623694" sldId="2936"/>
        </pc:sldMkLst>
        <pc:spChg chg="mod">
          <ac:chgData name="Adeife Adeyeye" userId="S::adeife.adeyeye@norrenberger.com::64a01d1c-44b8-4499-b2fc-e4b786f4fe95" providerId="AD" clId="Web-{6F9E17A8-D2AC-417C-DCE8-2B9BEC6CBC9E}" dt="2023-10-11T14:00:07.565" v="243" actId="20577"/>
          <ac:spMkLst>
            <pc:docMk/>
            <pc:sldMk cId="3406623694" sldId="2936"/>
            <ac:spMk id="2" creationId="{971C4720-3011-6ED1-9B8C-DAE4F854DA92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3:59:48.689" v="232" actId="20577"/>
          <ac:spMkLst>
            <pc:docMk/>
            <pc:sldMk cId="3406623694" sldId="2936"/>
            <ac:spMk id="4" creationId="{5F3D1111-5C44-1AA5-7346-6699754C1473}"/>
          </ac:spMkLst>
        </pc:spChg>
      </pc:sldChg>
      <pc:sldChg chg="modSp add del">
        <pc:chgData name="Adeife Adeyeye" userId="S::adeife.adeyeye@norrenberger.com::64a01d1c-44b8-4499-b2fc-e4b786f4fe95" providerId="AD" clId="Web-{6F9E17A8-D2AC-417C-DCE8-2B9BEC6CBC9E}" dt="2023-10-11T14:02:22.397" v="244"/>
        <pc:sldMkLst>
          <pc:docMk/>
          <pc:sldMk cId="3066494956" sldId="2937"/>
        </pc:sldMkLst>
        <pc:spChg chg="mod">
          <ac:chgData name="Adeife Adeyeye" userId="S::adeife.adeyeye@norrenberger.com::64a01d1c-44b8-4499-b2fc-e4b786f4fe95" providerId="AD" clId="Web-{6F9E17A8-D2AC-417C-DCE8-2B9BEC6CBC9E}" dt="2023-10-11T13:59:51.752" v="234" actId="20577"/>
          <ac:spMkLst>
            <pc:docMk/>
            <pc:sldMk cId="3066494956" sldId="2937"/>
            <ac:spMk id="3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3:59:57.862" v="238" actId="20577"/>
          <ac:spMkLst>
            <pc:docMk/>
            <pc:sldMk cId="3066494956" sldId="2937"/>
            <ac:spMk id="4" creationId="{00000000-0000-0000-0000-000000000000}"/>
          </ac:spMkLst>
        </pc:spChg>
      </pc:sldChg>
      <pc:sldChg chg="modSp new">
        <pc:chgData name="Adeife Adeyeye" userId="S::adeife.adeyeye@norrenberger.com::64a01d1c-44b8-4499-b2fc-e4b786f4fe95" providerId="AD" clId="Web-{6F9E17A8-D2AC-417C-DCE8-2B9BEC6CBC9E}" dt="2023-10-11T14:07:48.781" v="316" actId="20577"/>
        <pc:sldMkLst>
          <pc:docMk/>
          <pc:sldMk cId="3284154279" sldId="2937"/>
        </pc:sldMkLst>
        <pc:spChg chg="mod">
          <ac:chgData name="Adeife Adeyeye" userId="S::adeife.adeyeye@norrenberger.com::64a01d1c-44b8-4499-b2fc-e4b786f4fe95" providerId="AD" clId="Web-{6F9E17A8-D2AC-417C-DCE8-2B9BEC6CBC9E}" dt="2023-10-11T14:07:48.781" v="316" actId="20577"/>
          <ac:spMkLst>
            <pc:docMk/>
            <pc:sldMk cId="3284154279" sldId="2937"/>
            <ac:spMk id="2" creationId="{419A4EE2-39FE-4CCF-9DBD-E90F48F593E6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4:06:01.715" v="278" actId="20577"/>
          <ac:spMkLst>
            <pc:docMk/>
            <pc:sldMk cId="3284154279" sldId="2937"/>
            <ac:spMk id="4" creationId="{CF341824-46E5-22C5-747D-FBE143BDA943}"/>
          </ac:spMkLst>
        </pc:spChg>
      </pc:sldChg>
      <pc:sldChg chg="modSp add del">
        <pc:chgData name="Adeife Adeyeye" userId="S::adeife.adeyeye@norrenberger.com::64a01d1c-44b8-4499-b2fc-e4b786f4fe95" providerId="AD" clId="Web-{6F9E17A8-D2AC-417C-DCE8-2B9BEC6CBC9E}" dt="2023-10-11T14:07:49.156" v="317"/>
        <pc:sldMkLst>
          <pc:docMk/>
          <pc:sldMk cId="2057395760" sldId="2938"/>
        </pc:sldMkLst>
        <pc:spChg chg="mod">
          <ac:chgData name="Adeife Adeyeye" userId="S::adeife.adeyeye@norrenberger.com::64a01d1c-44b8-4499-b2fc-e4b786f4fe95" providerId="AD" clId="Web-{6F9E17A8-D2AC-417C-DCE8-2B9BEC6CBC9E}" dt="2023-10-11T14:04:15.088" v="248" actId="20577"/>
          <ac:spMkLst>
            <pc:docMk/>
            <pc:sldMk cId="2057395760" sldId="2938"/>
            <ac:spMk id="3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4:04:29.150" v="252" actId="20577"/>
          <ac:spMkLst>
            <pc:docMk/>
            <pc:sldMk cId="2057395760" sldId="2938"/>
            <ac:spMk id="4" creationId="{00000000-0000-0000-0000-000000000000}"/>
          </ac:spMkLst>
        </pc:spChg>
      </pc:sldChg>
      <pc:sldChg chg="addSp delSp modSp new mod modClrScheme chgLayout">
        <pc:chgData name="Adeife Adeyeye" userId="S::adeife.adeyeye@norrenberger.com::64a01d1c-44b8-4499-b2fc-e4b786f4fe95" providerId="AD" clId="Web-{6F9E17A8-D2AC-417C-DCE8-2B9BEC6CBC9E}" dt="2023-10-11T14:09:41.847" v="346" actId="20577"/>
        <pc:sldMkLst>
          <pc:docMk/>
          <pc:sldMk cId="3070344920" sldId="2938"/>
        </pc:sldMkLst>
        <pc:spChg chg="add del mod">
          <ac:chgData name="Adeife Adeyeye" userId="S::adeife.adeyeye@norrenberger.com::64a01d1c-44b8-4499-b2fc-e4b786f4fe95" providerId="AD" clId="Web-{6F9E17A8-D2AC-417C-DCE8-2B9BEC6CBC9E}" dt="2023-10-11T14:09:41.847" v="346" actId="20577"/>
          <ac:spMkLst>
            <pc:docMk/>
            <pc:sldMk cId="3070344920" sldId="2938"/>
            <ac:spMk id="2" creationId="{A26E3962-4F79-09C8-761C-6B6725E921E3}"/>
          </ac:spMkLst>
        </pc:spChg>
        <pc:spChg chg="mod ord">
          <ac:chgData name="Adeife Adeyeye" userId="S::adeife.adeyeye@norrenberger.com::64a01d1c-44b8-4499-b2fc-e4b786f4fe95" providerId="AD" clId="Web-{6F9E17A8-D2AC-417C-DCE8-2B9BEC6CBC9E}" dt="2023-10-11T14:08:20.500" v="322"/>
          <ac:spMkLst>
            <pc:docMk/>
            <pc:sldMk cId="3070344920" sldId="2938"/>
            <ac:spMk id="3" creationId="{4F05DD41-5042-B3B9-6FC5-9D25398CB440}"/>
          </ac:spMkLst>
        </pc:spChg>
        <pc:spChg chg="add del">
          <ac:chgData name="Adeife Adeyeye" userId="S::adeife.adeyeye@norrenberger.com::64a01d1c-44b8-4499-b2fc-e4b786f4fe95" providerId="AD" clId="Web-{6F9E17A8-D2AC-417C-DCE8-2B9BEC6CBC9E}" dt="2023-10-11T14:08:50.736" v="332"/>
          <ac:spMkLst>
            <pc:docMk/>
            <pc:sldMk cId="3070344920" sldId="2938"/>
            <ac:spMk id="4" creationId="{61E18127-492E-63AA-7C16-4D4E37E158C1}"/>
          </ac:spMkLst>
        </pc:spChg>
        <pc:spChg chg="add del mod">
          <ac:chgData name="Adeife Adeyeye" userId="S::adeife.adeyeye@norrenberger.com::64a01d1c-44b8-4499-b2fc-e4b786f4fe95" providerId="AD" clId="Web-{6F9E17A8-D2AC-417C-DCE8-2B9BEC6CBC9E}" dt="2023-10-11T14:08:38.485" v="327"/>
          <ac:spMkLst>
            <pc:docMk/>
            <pc:sldMk cId="3070344920" sldId="2938"/>
            <ac:spMk id="5" creationId="{44C32A19-3044-4F25-0DD7-EBCA5E806F14}"/>
          </ac:spMkLst>
        </pc:spChg>
        <pc:spChg chg="add del mod">
          <ac:chgData name="Adeife Adeyeye" userId="S::adeife.adeyeye@norrenberger.com::64a01d1c-44b8-4499-b2fc-e4b786f4fe95" providerId="AD" clId="Web-{6F9E17A8-D2AC-417C-DCE8-2B9BEC6CBC9E}" dt="2023-10-11T14:08:20.500" v="322"/>
          <ac:spMkLst>
            <pc:docMk/>
            <pc:sldMk cId="3070344920" sldId="2938"/>
            <ac:spMk id="10" creationId="{71182DD9-C93B-624E-0B63-5206F05A7A46}"/>
          </ac:spMkLst>
        </pc:spChg>
        <pc:spChg chg="add del mod">
          <ac:chgData name="Adeife Adeyeye" userId="S::adeife.adeyeye@norrenberger.com::64a01d1c-44b8-4499-b2fc-e4b786f4fe95" providerId="AD" clId="Web-{6F9E17A8-D2AC-417C-DCE8-2B9BEC6CBC9E}" dt="2023-10-11T14:08:20.500" v="322"/>
          <ac:spMkLst>
            <pc:docMk/>
            <pc:sldMk cId="3070344920" sldId="2938"/>
            <ac:spMk id="12" creationId="{59AE0A33-59EA-7C1E-C3F6-092049E4D90F}"/>
          </ac:spMkLst>
        </pc:spChg>
      </pc:sldChg>
      <pc:sldChg chg="modSp new mod modClrScheme chgLayout">
        <pc:chgData name="Adeife Adeyeye" userId="S::adeife.adeyeye@norrenberger.com::64a01d1c-44b8-4499-b2fc-e4b786f4fe95" providerId="AD" clId="Web-{6F9E17A8-D2AC-417C-DCE8-2B9BEC6CBC9E}" dt="2023-10-11T14:11:28.287" v="380"/>
        <pc:sldMkLst>
          <pc:docMk/>
          <pc:sldMk cId="2474259119" sldId="2939"/>
        </pc:sldMkLst>
        <pc:spChg chg="mod">
          <ac:chgData name="Adeife Adeyeye" userId="S::adeife.adeyeye@norrenberger.com::64a01d1c-44b8-4499-b2fc-e4b786f4fe95" providerId="AD" clId="Web-{6F9E17A8-D2AC-417C-DCE8-2B9BEC6CBC9E}" dt="2023-10-11T14:11:28.287" v="380"/>
          <ac:spMkLst>
            <pc:docMk/>
            <pc:sldMk cId="2474259119" sldId="2939"/>
            <ac:spMk id="2" creationId="{3C4776BC-00A3-5CB0-45AE-49E54E60708C}"/>
          </ac:spMkLst>
        </pc:spChg>
        <pc:spChg chg="mod">
          <ac:chgData name="Adeife Adeyeye" userId="S::adeife.adeyeye@norrenberger.com::64a01d1c-44b8-4499-b2fc-e4b786f4fe95" providerId="AD" clId="Web-{6F9E17A8-D2AC-417C-DCE8-2B9BEC6CBC9E}" dt="2023-10-11T14:11:28.287" v="380"/>
          <ac:spMkLst>
            <pc:docMk/>
            <pc:sldMk cId="2474259119" sldId="2939"/>
            <ac:spMk id="3" creationId="{45E24413-0ADE-BBEC-F1C1-D03FCBB2DDF7}"/>
          </ac:spMkLst>
        </pc:spChg>
        <pc:spChg chg="mod ord">
          <ac:chgData name="Adeife Adeyeye" userId="S::adeife.adeyeye@norrenberger.com::64a01d1c-44b8-4499-b2fc-e4b786f4fe95" providerId="AD" clId="Web-{6F9E17A8-D2AC-417C-DCE8-2B9BEC6CBC9E}" dt="2023-10-11T14:11:28.287" v="380"/>
          <ac:spMkLst>
            <pc:docMk/>
            <pc:sldMk cId="2474259119" sldId="2939"/>
            <ac:spMk id="4" creationId="{F26488B4-A8B0-1F8A-46E9-F32387EC9D90}"/>
          </ac:spMkLst>
        </pc:spChg>
      </pc:sldChg>
      <pc:sldChg chg="modSp add del">
        <pc:chgData name="Adeife Adeyeye" userId="S::adeife.adeyeye@norrenberger.com::64a01d1c-44b8-4499-b2fc-e4b786f4fe95" providerId="AD" clId="Web-{6F9E17A8-D2AC-417C-DCE8-2B9BEC6CBC9E}" dt="2023-10-11T14:10:44.926" v="357"/>
        <pc:sldMkLst>
          <pc:docMk/>
          <pc:sldMk cId="2565037533" sldId="2940"/>
        </pc:sldMkLst>
        <pc:spChg chg="mod">
          <ac:chgData name="Adeife Adeyeye" userId="S::adeife.adeyeye@norrenberger.com::64a01d1c-44b8-4499-b2fc-e4b786f4fe95" providerId="AD" clId="Web-{6F9E17A8-D2AC-417C-DCE8-2B9BEC6CBC9E}" dt="2023-10-11T14:10:29.707" v="350" actId="20577"/>
          <ac:spMkLst>
            <pc:docMk/>
            <pc:sldMk cId="2565037533" sldId="2940"/>
            <ac:spMk id="4" creationId="{00000000-0000-0000-0000-000000000000}"/>
          </ac:spMkLst>
        </pc:spChg>
      </pc:sldChg>
    </pc:docChg>
  </pc:docChgLst>
  <pc:docChgLst>
    <pc:chgData name="Adeife Adeyeye" userId="S::adeife.adeyeye@norrenberger.com::64a01d1c-44b8-4499-b2fc-e4b786f4fe95" providerId="AD" clId="Web-{4F2639D6-FB03-D290-8C8F-69F0F42A8684}"/>
    <pc:docChg chg="addSld delSld modSld sldOrd addMainMaster modMainMaster">
      <pc:chgData name="Adeife Adeyeye" userId="S::adeife.adeyeye@norrenberger.com::64a01d1c-44b8-4499-b2fc-e4b786f4fe95" providerId="AD" clId="Web-{4F2639D6-FB03-D290-8C8F-69F0F42A8684}" dt="2023-10-11T12:16:28.937" v="98" actId="20577"/>
      <pc:docMkLst>
        <pc:docMk/>
      </pc:docMkLst>
      <pc:sldChg chg="addSp delSp modSp new mod modClrScheme chgLayout">
        <pc:chgData name="Adeife Adeyeye" userId="S::adeife.adeyeye@norrenberger.com::64a01d1c-44b8-4499-b2fc-e4b786f4fe95" providerId="AD" clId="Web-{4F2639D6-FB03-D290-8C8F-69F0F42A8684}" dt="2023-10-11T12:08:42.018" v="33" actId="20577"/>
        <pc:sldMkLst>
          <pc:docMk/>
          <pc:sldMk cId="1171553311" sldId="2928"/>
        </pc:sldMkLst>
        <pc:spChg chg="del mod">
          <ac:chgData name="Adeife Adeyeye" userId="S::adeife.adeyeye@norrenberger.com::64a01d1c-44b8-4499-b2fc-e4b786f4fe95" providerId="AD" clId="Web-{4F2639D6-FB03-D290-8C8F-69F0F42A8684}" dt="2023-10-11T11:32:07.167" v="20"/>
          <ac:spMkLst>
            <pc:docMk/>
            <pc:sldMk cId="1171553311" sldId="2928"/>
            <ac:spMk id="2" creationId="{F98146CC-3EA3-69B2-54CC-3BBC66C629AE}"/>
          </ac:spMkLst>
        </pc:spChg>
        <pc:spChg chg="mod ord">
          <ac:chgData name="Adeife Adeyeye" userId="S::adeife.adeyeye@norrenberger.com::64a01d1c-44b8-4499-b2fc-e4b786f4fe95" providerId="AD" clId="Web-{4F2639D6-FB03-D290-8C8F-69F0F42A8684}" dt="2023-10-11T12:08:22.298" v="29"/>
          <ac:spMkLst>
            <pc:docMk/>
            <pc:sldMk cId="1171553311" sldId="2928"/>
            <ac:spMk id="3" creationId="{9EE6138A-568B-C4BA-22DA-E4578956FDBD}"/>
          </ac:spMkLst>
        </pc:spChg>
        <pc:spChg chg="mod">
          <ac:chgData name="Adeife Adeyeye" userId="S::adeife.adeyeye@norrenberger.com::64a01d1c-44b8-4499-b2fc-e4b786f4fe95" providerId="AD" clId="Web-{4F2639D6-FB03-D290-8C8F-69F0F42A8684}" dt="2023-10-11T12:08:42.018" v="33" actId="20577"/>
          <ac:spMkLst>
            <pc:docMk/>
            <pc:sldMk cId="1171553311" sldId="2928"/>
            <ac:spMk id="4" creationId="{C3212CE0-36AE-451C-AFA6-F120FD5548B4}"/>
          </ac:spMkLst>
        </pc:spChg>
        <pc:spChg chg="add del mod">
          <ac:chgData name="Adeife Adeyeye" userId="S::adeife.adeyeye@norrenberger.com::64a01d1c-44b8-4499-b2fc-e4b786f4fe95" providerId="AD" clId="Web-{4F2639D6-FB03-D290-8C8F-69F0F42A8684}" dt="2023-10-11T12:08:15.345" v="26"/>
          <ac:spMkLst>
            <pc:docMk/>
            <pc:sldMk cId="1171553311" sldId="2928"/>
            <ac:spMk id="11" creationId="{A414CFA2-87E2-B336-50FE-DCBABD9F9530}"/>
          </ac:spMkLst>
        </pc:spChg>
        <pc:spChg chg="add del mod">
          <ac:chgData name="Adeife Adeyeye" userId="S::adeife.adeyeye@norrenberger.com::64a01d1c-44b8-4499-b2fc-e4b786f4fe95" providerId="AD" clId="Web-{4F2639D6-FB03-D290-8C8F-69F0F42A8684}" dt="2023-10-11T12:08:22.251" v="28"/>
          <ac:spMkLst>
            <pc:docMk/>
            <pc:sldMk cId="1171553311" sldId="2928"/>
            <ac:spMk id="14" creationId="{F075AD35-EF3A-52DF-33C0-E44AA2DE626F}"/>
          </ac:spMkLst>
        </pc:spChg>
        <pc:spChg chg="add del mod">
          <ac:chgData name="Adeife Adeyeye" userId="S::adeife.adeyeye@norrenberger.com::64a01d1c-44b8-4499-b2fc-e4b786f4fe95" providerId="AD" clId="Web-{4F2639D6-FB03-D290-8C8F-69F0F42A8684}" dt="2023-10-11T12:08:30.174" v="30"/>
          <ac:spMkLst>
            <pc:docMk/>
            <pc:sldMk cId="1171553311" sldId="2928"/>
            <ac:spMk id="17" creationId="{A414CFA2-87E2-B336-50FE-DCBABD9F9530}"/>
          </ac:spMkLst>
        </pc:spChg>
        <pc:graphicFrameChg chg="add del">
          <ac:chgData name="Adeife Adeyeye" userId="S::adeife.adeyeye@norrenberger.com::64a01d1c-44b8-4499-b2fc-e4b786f4fe95" providerId="AD" clId="Web-{4F2639D6-FB03-D290-8C8F-69F0F42A8684}" dt="2023-10-11T12:08:22.298" v="29"/>
          <ac:graphicFrameMkLst>
            <pc:docMk/>
            <pc:sldMk cId="1171553311" sldId="2928"/>
            <ac:graphicFrameMk id="6" creationId="{59758C6A-BE0D-04FD-10AE-E6B50CE12CF8}"/>
          </ac:graphicFrameMkLst>
        </pc:graphicFrameChg>
        <pc:graphicFrameChg chg="add del">
          <ac:chgData name="Adeife Adeyeye" userId="S::adeife.adeyeye@norrenberger.com::64a01d1c-44b8-4499-b2fc-e4b786f4fe95" providerId="AD" clId="Web-{4F2639D6-FB03-D290-8C8F-69F0F42A8684}" dt="2023-10-11T12:07:59.954" v="22"/>
          <ac:graphicFrameMkLst>
            <pc:docMk/>
            <pc:sldMk cId="1171553311" sldId="2928"/>
            <ac:graphicFrameMk id="8" creationId="{ED6B7815-4A51-F8BA-32D6-D75E09FCB32D}"/>
          </ac:graphicFrameMkLst>
        </pc:graphicFrameChg>
        <pc:graphicFrameChg chg="add del">
          <ac:chgData name="Adeife Adeyeye" userId="S::adeife.adeyeye@norrenberger.com::64a01d1c-44b8-4499-b2fc-e4b786f4fe95" providerId="AD" clId="Web-{4F2639D6-FB03-D290-8C8F-69F0F42A8684}" dt="2023-10-11T12:08:06.298" v="24"/>
          <ac:graphicFrameMkLst>
            <pc:docMk/>
            <pc:sldMk cId="1171553311" sldId="2928"/>
            <ac:graphicFrameMk id="10" creationId="{59758C6A-BE0D-04FD-10AE-E6B50CE12CF8}"/>
          </ac:graphicFrameMkLst>
        </pc:graphicFrameChg>
        <pc:graphicFrameChg chg="add del mod">
          <ac:chgData name="Adeife Adeyeye" userId="S::adeife.adeyeye@norrenberger.com::64a01d1c-44b8-4499-b2fc-e4b786f4fe95" providerId="AD" clId="Web-{4F2639D6-FB03-D290-8C8F-69F0F42A8684}" dt="2023-10-11T12:08:15.345" v="26"/>
          <ac:graphicFrameMkLst>
            <pc:docMk/>
            <pc:sldMk cId="1171553311" sldId="2928"/>
            <ac:graphicFrameMk id="12" creationId="{59758C6A-BE0D-04FD-10AE-E6B50CE12CF8}"/>
          </ac:graphicFrameMkLst>
        </pc:graphicFrameChg>
        <pc:graphicFrameChg chg="add del mod">
          <ac:chgData name="Adeife Adeyeye" userId="S::adeife.adeyeye@norrenberger.com::64a01d1c-44b8-4499-b2fc-e4b786f4fe95" providerId="AD" clId="Web-{4F2639D6-FB03-D290-8C8F-69F0F42A8684}" dt="2023-10-11T12:08:22.251" v="28"/>
          <ac:graphicFrameMkLst>
            <pc:docMk/>
            <pc:sldMk cId="1171553311" sldId="2928"/>
            <ac:graphicFrameMk id="15" creationId="{59758C6A-BE0D-04FD-10AE-E6B50CE12CF8}"/>
          </ac:graphicFrameMkLst>
        </pc:graphicFrameChg>
        <pc:graphicFrameChg chg="add mod">
          <ac:chgData name="Adeife Adeyeye" userId="S::adeife.adeyeye@norrenberger.com::64a01d1c-44b8-4499-b2fc-e4b786f4fe95" providerId="AD" clId="Web-{4F2639D6-FB03-D290-8C8F-69F0F42A8684}" dt="2023-10-11T12:08:22.298" v="29"/>
          <ac:graphicFrameMkLst>
            <pc:docMk/>
            <pc:sldMk cId="1171553311" sldId="2928"/>
            <ac:graphicFrameMk id="18" creationId="{59758C6A-BE0D-04FD-10AE-E6B50CE12CF8}"/>
          </ac:graphicFrameMkLst>
        </pc:graphicFrameChg>
      </pc:sldChg>
      <pc:sldChg chg="addSp delSp modSp new mod ord modClrScheme chgLayout">
        <pc:chgData name="Adeife Adeyeye" userId="S::adeife.adeyeye@norrenberger.com::64a01d1c-44b8-4499-b2fc-e4b786f4fe95" providerId="AD" clId="Web-{4F2639D6-FB03-D290-8C8F-69F0F42A8684}" dt="2023-10-11T12:14:01.636" v="69" actId="20577"/>
        <pc:sldMkLst>
          <pc:docMk/>
          <pc:sldMk cId="1354336392" sldId="2929"/>
        </pc:sldMkLst>
        <pc:spChg chg="del mod">
          <ac:chgData name="Adeife Adeyeye" userId="S::adeife.adeyeye@norrenberger.com::64a01d1c-44b8-4499-b2fc-e4b786f4fe95" providerId="AD" clId="Web-{4F2639D6-FB03-D290-8C8F-69F0F42A8684}" dt="2023-10-11T12:13:54.479" v="68"/>
          <ac:spMkLst>
            <pc:docMk/>
            <pc:sldMk cId="1354336392" sldId="2929"/>
            <ac:spMk id="2" creationId="{671B14F6-07E2-A3CC-4D62-FB05CC38FF7F}"/>
          </ac:spMkLst>
        </pc:spChg>
        <pc:spChg chg="mod ord">
          <ac:chgData name="Adeife Adeyeye" userId="S::adeife.adeyeye@norrenberger.com::64a01d1c-44b8-4499-b2fc-e4b786f4fe95" providerId="AD" clId="Web-{4F2639D6-FB03-D290-8C8F-69F0F42A8684}" dt="2023-10-11T12:13:54.479" v="68"/>
          <ac:spMkLst>
            <pc:docMk/>
            <pc:sldMk cId="1354336392" sldId="2929"/>
            <ac:spMk id="3" creationId="{A57ABF4B-EEE8-498F-AC06-665754A1BE2A}"/>
          </ac:spMkLst>
        </pc:spChg>
        <pc:spChg chg="mod">
          <ac:chgData name="Adeife Adeyeye" userId="S::adeife.adeyeye@norrenberger.com::64a01d1c-44b8-4499-b2fc-e4b786f4fe95" providerId="AD" clId="Web-{4F2639D6-FB03-D290-8C8F-69F0F42A8684}" dt="2023-10-11T12:14:01.636" v="69" actId="20577"/>
          <ac:spMkLst>
            <pc:docMk/>
            <pc:sldMk cId="1354336392" sldId="2929"/>
            <ac:spMk id="4" creationId="{EED1A71D-E9CD-F0DD-60B7-20BFAE16F645}"/>
          </ac:spMkLst>
        </pc:spChg>
        <pc:spChg chg="add mod">
          <ac:chgData name="Adeife Adeyeye" userId="S::adeife.adeyeye@norrenberger.com::64a01d1c-44b8-4499-b2fc-e4b786f4fe95" providerId="AD" clId="Web-{4F2639D6-FB03-D290-8C8F-69F0F42A8684}" dt="2023-10-11T12:13:54.479" v="68"/>
          <ac:spMkLst>
            <pc:docMk/>
            <pc:sldMk cId="1354336392" sldId="2929"/>
            <ac:spMk id="10" creationId="{4FE60DCB-3655-3A57-9F31-B5B02F35C03B}"/>
          </ac:spMkLst>
        </pc:spChg>
        <pc:graphicFrameChg chg="add mod">
          <ac:chgData name="Adeife Adeyeye" userId="S::adeife.adeyeye@norrenberger.com::64a01d1c-44b8-4499-b2fc-e4b786f4fe95" providerId="AD" clId="Web-{4F2639D6-FB03-D290-8C8F-69F0F42A8684}" dt="2023-10-11T12:13:54.479" v="68"/>
          <ac:graphicFrameMkLst>
            <pc:docMk/>
            <pc:sldMk cId="1354336392" sldId="2929"/>
            <ac:graphicFrameMk id="6" creationId="{3594A0B9-FF1D-BA27-9824-DED2D5A68E2F}"/>
          </ac:graphicFrameMkLst>
        </pc:graphicFrameChg>
      </pc:sldChg>
      <pc:sldChg chg="modSp add del">
        <pc:chgData name="Adeife Adeyeye" userId="S::adeife.adeyeye@norrenberger.com::64a01d1c-44b8-4499-b2fc-e4b786f4fe95" providerId="AD" clId="Web-{4F2639D6-FB03-D290-8C8F-69F0F42A8684}" dt="2023-10-11T12:08:52.815" v="34"/>
        <pc:sldMkLst>
          <pc:docMk/>
          <pc:sldMk cId="3593017994" sldId="2929"/>
        </pc:sldMkLst>
        <pc:spChg chg="mod">
          <ac:chgData name="Adeife Adeyeye" userId="S::adeife.adeyeye@norrenberger.com::64a01d1c-44b8-4499-b2fc-e4b786f4fe95" providerId="AD" clId="Web-{4F2639D6-FB03-D290-8C8F-69F0F42A8684}" dt="2023-10-11T11:31:39.010" v="6" actId="20577"/>
          <ac:spMkLst>
            <pc:docMk/>
            <pc:sldMk cId="3593017994" sldId="2929"/>
            <ac:spMk id="3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4F2639D6-FB03-D290-8C8F-69F0F42A8684}" dt="2023-10-11T11:31:58.730" v="16" actId="20577"/>
          <ac:spMkLst>
            <pc:docMk/>
            <pc:sldMk cId="3593017994" sldId="2929"/>
            <ac:spMk id="4" creationId="{00000000-0000-0000-0000-000000000000}"/>
          </ac:spMkLst>
        </pc:spChg>
      </pc:sldChg>
      <pc:sldChg chg="new del">
        <pc:chgData name="Adeife Adeyeye" userId="S::adeife.adeyeye@norrenberger.com::64a01d1c-44b8-4499-b2fc-e4b786f4fe95" providerId="AD" clId="Web-{4F2639D6-FB03-D290-8C8F-69F0F42A8684}" dt="2023-10-11T12:09:00.503" v="36"/>
        <pc:sldMkLst>
          <pc:docMk/>
          <pc:sldMk cId="3965640594" sldId="2929"/>
        </pc:sldMkLst>
      </pc:sldChg>
      <pc:sldChg chg="modSp add del">
        <pc:chgData name="Adeife Adeyeye" userId="S::adeife.adeyeye@norrenberger.com::64a01d1c-44b8-4499-b2fc-e4b786f4fe95" providerId="AD" clId="Web-{4F2639D6-FB03-D290-8C8F-69F0F42A8684}" dt="2023-10-11T12:14:04.964" v="70"/>
        <pc:sldMkLst>
          <pc:docMk/>
          <pc:sldMk cId="882102318" sldId="2930"/>
        </pc:sldMkLst>
        <pc:spChg chg="mod">
          <ac:chgData name="Adeife Adeyeye" userId="S::adeife.adeyeye@norrenberger.com::64a01d1c-44b8-4499-b2fc-e4b786f4fe95" providerId="AD" clId="Web-{4F2639D6-FB03-D290-8C8F-69F0F42A8684}" dt="2023-10-11T12:12:36.024" v="44" actId="20577"/>
          <ac:spMkLst>
            <pc:docMk/>
            <pc:sldMk cId="882102318" sldId="2930"/>
            <ac:spMk id="3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4F2639D6-FB03-D290-8C8F-69F0F42A8684}" dt="2023-10-11T12:12:46.774" v="46" actId="20577"/>
          <ac:spMkLst>
            <pc:docMk/>
            <pc:sldMk cId="882102318" sldId="2930"/>
            <ac:spMk id="4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4F2639D6-FB03-D290-8C8F-69F0F42A8684}" dt="2023-10-11T12:12:58.947" v="52" actId="20577"/>
          <ac:spMkLst>
            <pc:docMk/>
            <pc:sldMk cId="882102318" sldId="2930"/>
            <ac:spMk id="5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4F2639D6-FB03-D290-8C8F-69F0F42A8684}" dt="2023-10-11T12:13:12.260" v="57" actId="20577"/>
          <ac:spMkLst>
            <pc:docMk/>
            <pc:sldMk cId="882102318" sldId="2930"/>
            <ac:spMk id="6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4F2639D6-FB03-D290-8C8F-69F0F42A8684}" dt="2023-10-11T12:13:21.041" v="61" actId="20577"/>
          <ac:spMkLst>
            <pc:docMk/>
            <pc:sldMk cId="882102318" sldId="2930"/>
            <ac:spMk id="7" creationId="{00000000-0000-0000-0000-000000000000}"/>
          </ac:spMkLst>
        </pc:spChg>
      </pc:sldChg>
      <pc:sldChg chg="new del">
        <pc:chgData name="Adeife Adeyeye" userId="S::adeife.adeyeye@norrenberger.com::64a01d1c-44b8-4499-b2fc-e4b786f4fe95" providerId="AD" clId="Web-{4F2639D6-FB03-D290-8C8F-69F0F42A8684}" dt="2023-10-11T12:15:27.638" v="86"/>
        <pc:sldMkLst>
          <pc:docMk/>
          <pc:sldMk cId="2552305838" sldId="2930"/>
        </pc:sldMkLst>
      </pc:sldChg>
      <pc:sldChg chg="modSp add">
        <pc:chgData name="Adeife Adeyeye" userId="S::adeife.adeyeye@norrenberger.com::64a01d1c-44b8-4499-b2fc-e4b786f4fe95" providerId="AD" clId="Web-{4F2639D6-FB03-D290-8C8F-69F0F42A8684}" dt="2023-10-11T12:15:43.623" v="90" actId="20577"/>
        <pc:sldMkLst>
          <pc:docMk/>
          <pc:sldMk cId="887381019" sldId="2931"/>
        </pc:sldMkLst>
        <pc:spChg chg="mod">
          <ac:chgData name="Adeife Adeyeye" userId="S::adeife.adeyeye@norrenberger.com::64a01d1c-44b8-4499-b2fc-e4b786f4fe95" providerId="AD" clId="Web-{4F2639D6-FB03-D290-8C8F-69F0F42A8684}" dt="2023-10-11T12:15:31.748" v="87" actId="20577"/>
          <ac:spMkLst>
            <pc:docMk/>
            <pc:sldMk cId="887381019" sldId="2931"/>
            <ac:spMk id="3" creationId="{00000000-0000-0000-0000-000000000000}"/>
          </ac:spMkLst>
        </pc:spChg>
        <pc:spChg chg="mod">
          <ac:chgData name="Adeife Adeyeye" userId="S::adeife.adeyeye@norrenberger.com::64a01d1c-44b8-4499-b2fc-e4b786f4fe95" providerId="AD" clId="Web-{4F2639D6-FB03-D290-8C8F-69F0F42A8684}" dt="2023-10-11T12:15:43.623" v="90" actId="20577"/>
          <ac:spMkLst>
            <pc:docMk/>
            <pc:sldMk cId="887381019" sldId="2931"/>
            <ac:spMk id="4" creationId="{00000000-0000-0000-0000-000000000000}"/>
          </ac:spMkLst>
        </pc:spChg>
      </pc:sldChg>
      <pc:sldChg chg="addSp delSp modSp new mod ord modClrScheme chgLayout">
        <pc:chgData name="Adeife Adeyeye" userId="S::adeife.adeyeye@norrenberger.com::64a01d1c-44b8-4499-b2fc-e4b786f4fe95" providerId="AD" clId="Web-{4F2639D6-FB03-D290-8C8F-69F0F42A8684}" dt="2023-10-11T12:16:28.937" v="98" actId="20577"/>
        <pc:sldMkLst>
          <pc:docMk/>
          <pc:sldMk cId="1343295323" sldId="2932"/>
        </pc:sldMkLst>
        <pc:spChg chg="add del mod">
          <ac:chgData name="Adeife Adeyeye" userId="S::adeife.adeyeye@norrenberger.com::64a01d1c-44b8-4499-b2fc-e4b786f4fe95" providerId="AD" clId="Web-{4F2639D6-FB03-D290-8C8F-69F0F42A8684}" dt="2023-10-11T12:16:22.687" v="97"/>
          <ac:spMkLst>
            <pc:docMk/>
            <pc:sldMk cId="1343295323" sldId="2932"/>
            <ac:spMk id="2" creationId="{F0ED7836-8813-F999-1380-17AC3DB44C96}"/>
          </ac:spMkLst>
        </pc:spChg>
        <pc:spChg chg="mod ord">
          <ac:chgData name="Adeife Adeyeye" userId="S::adeife.adeyeye@norrenberger.com::64a01d1c-44b8-4499-b2fc-e4b786f4fe95" providerId="AD" clId="Web-{4F2639D6-FB03-D290-8C8F-69F0F42A8684}" dt="2023-10-11T12:16:22.687" v="97"/>
          <ac:spMkLst>
            <pc:docMk/>
            <pc:sldMk cId="1343295323" sldId="2932"/>
            <ac:spMk id="3" creationId="{DFA0E54D-CC81-68E0-F72D-0267B14AF89A}"/>
          </ac:spMkLst>
        </pc:spChg>
        <pc:spChg chg="mod">
          <ac:chgData name="Adeife Adeyeye" userId="S::adeife.adeyeye@norrenberger.com::64a01d1c-44b8-4499-b2fc-e4b786f4fe95" providerId="AD" clId="Web-{4F2639D6-FB03-D290-8C8F-69F0F42A8684}" dt="2023-10-11T12:16:22.687" v="97"/>
          <ac:spMkLst>
            <pc:docMk/>
            <pc:sldMk cId="1343295323" sldId="2932"/>
            <ac:spMk id="4" creationId="{C9CF7B81-22F0-8113-08E3-6A45DF1B8B37}"/>
          </ac:spMkLst>
        </pc:spChg>
        <pc:spChg chg="add mod">
          <ac:chgData name="Adeife Adeyeye" userId="S::adeife.adeyeye@norrenberger.com::64a01d1c-44b8-4499-b2fc-e4b786f4fe95" providerId="AD" clId="Web-{4F2639D6-FB03-D290-8C8F-69F0F42A8684}" dt="2023-10-11T12:16:22.687" v="97"/>
          <ac:spMkLst>
            <pc:docMk/>
            <pc:sldMk cId="1343295323" sldId="2932"/>
            <ac:spMk id="9" creationId="{6612EAE6-6D55-0BD3-F5C8-5D04B12F20BB}"/>
          </ac:spMkLst>
        </pc:spChg>
        <pc:spChg chg="add del mod">
          <ac:chgData name="Adeife Adeyeye" userId="S::adeife.adeyeye@norrenberger.com::64a01d1c-44b8-4499-b2fc-e4b786f4fe95" providerId="AD" clId="Web-{4F2639D6-FB03-D290-8C8F-69F0F42A8684}" dt="2023-10-11T12:16:22.671" v="96"/>
          <ac:spMkLst>
            <pc:docMk/>
            <pc:sldMk cId="1343295323" sldId="2932"/>
            <ac:spMk id="10" creationId="{13F82538-6FD4-71AB-E975-437A647FC146}"/>
          </ac:spMkLst>
        </pc:spChg>
        <pc:spChg chg="add mod">
          <ac:chgData name="Adeife Adeyeye" userId="S::adeife.adeyeye@norrenberger.com::64a01d1c-44b8-4499-b2fc-e4b786f4fe95" providerId="AD" clId="Web-{4F2639D6-FB03-D290-8C8F-69F0F42A8684}" dt="2023-10-11T12:16:28.937" v="98" actId="20577"/>
          <ac:spMkLst>
            <pc:docMk/>
            <pc:sldMk cId="1343295323" sldId="2932"/>
            <ac:spMk id="12" creationId="{F0ED7836-8813-F999-1380-17AC3DB44C96}"/>
          </ac:spMkLst>
        </pc:spChg>
        <pc:graphicFrameChg chg="add del mod">
          <ac:chgData name="Adeife Adeyeye" userId="S::adeife.adeyeye@norrenberger.com::64a01d1c-44b8-4499-b2fc-e4b786f4fe95" providerId="AD" clId="Web-{4F2639D6-FB03-D290-8C8F-69F0F42A8684}" dt="2023-10-11T12:16:22.671" v="96"/>
          <ac:graphicFrameMkLst>
            <pc:docMk/>
            <pc:sldMk cId="1343295323" sldId="2932"/>
            <ac:graphicFrameMk id="6" creationId="{72E6F6A6-1883-2CB1-4A5D-628D087EA237}"/>
          </ac:graphicFrameMkLst>
        </pc:graphicFrameChg>
      </pc:sldChg>
      <pc:sldMasterChg chg="add addSldLayout">
        <pc:chgData name="Adeife Adeyeye" userId="S::adeife.adeyeye@norrenberger.com::64a01d1c-44b8-4499-b2fc-e4b786f4fe95" providerId="AD" clId="Web-{4F2639D6-FB03-D290-8C8F-69F0F42A8684}" dt="2023-10-11T12:14:59.278" v="72"/>
        <pc:sldMasterMkLst>
          <pc:docMk/>
          <pc:sldMasterMk cId="0" sldId="2147483648"/>
        </pc:sldMasterMkLst>
        <pc:sldLayoutChg chg="add">
          <pc:chgData name="Adeife Adeyeye" userId="S::adeife.adeyeye@norrenberger.com::64a01d1c-44b8-4499-b2fc-e4b786f4fe95" providerId="AD" clId="Web-{4F2639D6-FB03-D290-8C8F-69F0F42A8684}" dt="2023-10-11T12:14:59.278" v="72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Adeife Adeyeye" userId="S::adeife.adeyeye@norrenberger.com::64a01d1c-44b8-4499-b2fc-e4b786f4fe95" providerId="AD" clId="Web-{4F2639D6-FB03-D290-8C8F-69F0F42A8684}" dt="2023-10-11T12:14:59.278" v="72"/>
          <pc:sldLayoutMkLst>
            <pc:docMk/>
            <pc:sldMasterMk cId="0" sldId="2147483648"/>
            <pc:sldLayoutMk cId="3157013751" sldId="2147483650"/>
          </pc:sldLayoutMkLst>
        </pc:sldLayoutChg>
      </pc:sldMasterChg>
      <pc:sldMasterChg chg="replId modSldLayout">
        <pc:chgData name="Adeife Adeyeye" userId="S::adeife.adeyeye@norrenberger.com::64a01d1c-44b8-4499-b2fc-e4b786f4fe95" providerId="AD" clId="Web-{4F2639D6-FB03-D290-8C8F-69F0F42A8684}" dt="2023-10-11T12:14:59.278" v="72"/>
        <pc:sldMasterMkLst>
          <pc:docMk/>
          <pc:sldMasterMk cId="87477768" sldId="2147483679"/>
        </pc:sldMasterMkLst>
        <pc:sldLayoutChg chg="replId">
          <pc:chgData name="Adeife Adeyeye" userId="S::adeife.adeyeye@norrenberger.com::64a01d1c-44b8-4499-b2fc-e4b786f4fe95" providerId="AD" clId="Web-{4F2639D6-FB03-D290-8C8F-69F0F42A8684}" dt="2023-10-11T12:14:59.278" v="72"/>
          <pc:sldLayoutMkLst>
            <pc:docMk/>
            <pc:sldMasterMk cId="87477768" sldId="2147483679"/>
            <pc:sldLayoutMk cId="3862517871" sldId="2147483680"/>
          </pc:sldLayoutMkLst>
        </pc:sldLayoutChg>
      </pc:sldMasterChg>
    </pc:docChg>
  </pc:docChgLst>
  <pc:docChgLst>
    <pc:chgData name="Oritsetimeyin Efejuku" userId="9484233f-7f5d-417a-8f86-88666451f69c" providerId="ADAL" clId="{F50AB9C6-D2B6-4A1D-A57F-73C3BD550D35}"/>
    <pc:docChg chg="custSel addSld delSld modSld sldOrd">
      <pc:chgData name="Oritsetimeyin Efejuku" userId="9484233f-7f5d-417a-8f86-88666451f69c" providerId="ADAL" clId="{F50AB9C6-D2B6-4A1D-A57F-73C3BD550D35}" dt="2023-10-11T16:44:03.086" v="201"/>
      <pc:docMkLst>
        <pc:docMk/>
      </pc:docMkLst>
      <pc:sldChg chg="del">
        <pc:chgData name="Oritsetimeyin Efejuku" userId="9484233f-7f5d-417a-8f86-88666451f69c" providerId="ADAL" clId="{F50AB9C6-D2B6-4A1D-A57F-73C3BD550D35}" dt="2023-10-11T09:09:28.576" v="154" actId="47"/>
        <pc:sldMkLst>
          <pc:docMk/>
          <pc:sldMk cId="2537036109" sldId="275"/>
        </pc:sldMkLst>
      </pc:sldChg>
      <pc:sldChg chg="modSp mod">
        <pc:chgData name="Oritsetimeyin Efejuku" userId="9484233f-7f5d-417a-8f86-88666451f69c" providerId="ADAL" clId="{F50AB9C6-D2B6-4A1D-A57F-73C3BD550D35}" dt="2023-10-09T17:48:16.009" v="69" actId="20577"/>
        <pc:sldMkLst>
          <pc:docMk/>
          <pc:sldMk cId="3330794142" sldId="1106"/>
        </pc:sldMkLst>
        <pc:spChg chg="mod">
          <ac:chgData name="Oritsetimeyin Efejuku" userId="9484233f-7f5d-417a-8f86-88666451f69c" providerId="ADAL" clId="{F50AB9C6-D2B6-4A1D-A57F-73C3BD550D35}" dt="2023-10-09T17:48:16.009" v="69" actId="20577"/>
          <ac:spMkLst>
            <pc:docMk/>
            <pc:sldMk cId="3330794142" sldId="1106"/>
            <ac:spMk id="2" creationId="{D262436A-1BB8-B3BE-F310-C7EF836B2495}"/>
          </ac:spMkLst>
        </pc:spChg>
        <pc:spChg chg="mod">
          <ac:chgData name="Oritsetimeyin Efejuku" userId="9484233f-7f5d-417a-8f86-88666451f69c" providerId="ADAL" clId="{F50AB9C6-D2B6-4A1D-A57F-73C3BD550D35}" dt="2023-10-09T17:46:53.810" v="23" actId="20577"/>
          <ac:spMkLst>
            <pc:docMk/>
            <pc:sldMk cId="3330794142" sldId="1106"/>
            <ac:spMk id="5" creationId="{ECA7285B-18D4-4234-8244-AB0E5F315F0D}"/>
          </ac:spMkLst>
        </pc:spChg>
      </pc:sldChg>
      <pc:sldChg chg="del">
        <pc:chgData name="Oritsetimeyin Efejuku" userId="9484233f-7f5d-417a-8f86-88666451f69c" providerId="ADAL" clId="{F50AB9C6-D2B6-4A1D-A57F-73C3BD550D35}" dt="2023-10-11T09:09:28.576" v="154" actId="47"/>
        <pc:sldMkLst>
          <pc:docMk/>
          <pc:sldMk cId="1669959791" sldId="1107"/>
        </pc:sldMkLst>
      </pc:sldChg>
      <pc:sldChg chg="delSp modSp mod ord">
        <pc:chgData name="Oritsetimeyin Efejuku" userId="9484233f-7f5d-417a-8f86-88666451f69c" providerId="ADAL" clId="{F50AB9C6-D2B6-4A1D-A57F-73C3BD550D35}" dt="2023-10-09T18:03:59.596" v="130" actId="207"/>
        <pc:sldMkLst>
          <pc:docMk/>
          <pc:sldMk cId="2975697621" sldId="1111"/>
        </pc:sldMkLst>
        <pc:spChg chg="mod">
          <ac:chgData name="Oritsetimeyin Efejuku" userId="9484233f-7f5d-417a-8f86-88666451f69c" providerId="ADAL" clId="{F50AB9C6-D2B6-4A1D-A57F-73C3BD550D35}" dt="2023-10-09T18:03:59.596" v="130" actId="207"/>
          <ac:spMkLst>
            <pc:docMk/>
            <pc:sldMk cId="2975697621" sldId="1111"/>
            <ac:spMk id="2" creationId="{39A91763-AEF1-F8E4-57C0-1306CED0FDFB}"/>
          </ac:spMkLst>
        </pc:spChg>
        <pc:spChg chg="del">
          <ac:chgData name="Oritsetimeyin Efejuku" userId="9484233f-7f5d-417a-8f86-88666451f69c" providerId="ADAL" clId="{F50AB9C6-D2B6-4A1D-A57F-73C3BD550D35}" dt="2023-10-09T17:56:19.277" v="120" actId="478"/>
          <ac:spMkLst>
            <pc:docMk/>
            <pc:sldMk cId="2975697621" sldId="1111"/>
            <ac:spMk id="5" creationId="{10C9AF90-6AC2-2D41-0052-EB5A4669281C}"/>
          </ac:spMkLst>
        </pc:spChg>
      </pc:sldChg>
      <pc:sldChg chg="del">
        <pc:chgData name="Oritsetimeyin Efejuku" userId="9484233f-7f5d-417a-8f86-88666451f69c" providerId="ADAL" clId="{F50AB9C6-D2B6-4A1D-A57F-73C3BD550D35}" dt="2023-10-11T09:09:28.576" v="154" actId="47"/>
        <pc:sldMkLst>
          <pc:docMk/>
          <pc:sldMk cId="3189404208" sldId="1113"/>
        </pc:sldMkLst>
      </pc:sldChg>
      <pc:sldChg chg="delSp modSp mod">
        <pc:chgData name="Oritsetimeyin Efejuku" userId="9484233f-7f5d-417a-8f86-88666451f69c" providerId="ADAL" clId="{F50AB9C6-D2B6-4A1D-A57F-73C3BD550D35}" dt="2023-10-11T09:09:19.475" v="153" actId="478"/>
        <pc:sldMkLst>
          <pc:docMk/>
          <pc:sldMk cId="2822353775" sldId="1115"/>
        </pc:sldMkLst>
        <pc:spChg chg="mod">
          <ac:chgData name="Oritsetimeyin Efejuku" userId="9484233f-7f5d-417a-8f86-88666451f69c" providerId="ADAL" clId="{F50AB9C6-D2B6-4A1D-A57F-73C3BD550D35}" dt="2023-10-10T07:28:27.439" v="148" actId="2710"/>
          <ac:spMkLst>
            <pc:docMk/>
            <pc:sldMk cId="2822353775" sldId="1115"/>
            <ac:spMk id="9" creationId="{2084EF56-1E02-2B91-1A1F-D0A74D2C1D54}"/>
          </ac:spMkLst>
        </pc:spChg>
        <pc:spChg chg="del mod">
          <ac:chgData name="Oritsetimeyin Efejuku" userId="9484233f-7f5d-417a-8f86-88666451f69c" providerId="ADAL" clId="{F50AB9C6-D2B6-4A1D-A57F-73C3BD550D35}" dt="2023-10-11T09:09:15.472" v="151" actId="478"/>
          <ac:spMkLst>
            <pc:docMk/>
            <pc:sldMk cId="2822353775" sldId="1115"/>
            <ac:spMk id="12" creationId="{653216F5-F046-C208-EC9F-8D11DD18FBF1}"/>
          </ac:spMkLst>
        </pc:spChg>
        <pc:spChg chg="del">
          <ac:chgData name="Oritsetimeyin Efejuku" userId="9484233f-7f5d-417a-8f86-88666451f69c" providerId="ADAL" clId="{F50AB9C6-D2B6-4A1D-A57F-73C3BD550D35}" dt="2023-10-11T09:09:11.127" v="149" actId="478"/>
          <ac:spMkLst>
            <pc:docMk/>
            <pc:sldMk cId="2822353775" sldId="1115"/>
            <ac:spMk id="13" creationId="{76F30DAD-6893-97E0-DA72-ED4F187BCEB1}"/>
          </ac:spMkLst>
        </pc:spChg>
        <pc:spChg chg="del">
          <ac:chgData name="Oritsetimeyin Efejuku" userId="9484233f-7f5d-417a-8f86-88666451f69c" providerId="ADAL" clId="{F50AB9C6-D2B6-4A1D-A57F-73C3BD550D35}" dt="2023-10-11T09:09:19.475" v="153" actId="478"/>
          <ac:spMkLst>
            <pc:docMk/>
            <pc:sldMk cId="2822353775" sldId="1115"/>
            <ac:spMk id="14" creationId="{50605533-3852-5E86-F84C-135ADDA14A7A}"/>
          </ac:spMkLst>
        </pc:spChg>
        <pc:spChg chg="del">
          <ac:chgData name="Oritsetimeyin Efejuku" userId="9484233f-7f5d-417a-8f86-88666451f69c" providerId="ADAL" clId="{F50AB9C6-D2B6-4A1D-A57F-73C3BD550D35}" dt="2023-10-11T09:09:17.115" v="152" actId="478"/>
          <ac:spMkLst>
            <pc:docMk/>
            <pc:sldMk cId="2822353775" sldId="1115"/>
            <ac:spMk id="15" creationId="{F205DCEA-C587-3614-834F-8A0CEEBC0F3F}"/>
          </ac:spMkLst>
        </pc:spChg>
      </pc:sldChg>
      <pc:sldChg chg="del">
        <pc:chgData name="Oritsetimeyin Efejuku" userId="9484233f-7f5d-417a-8f86-88666451f69c" providerId="ADAL" clId="{F50AB9C6-D2B6-4A1D-A57F-73C3BD550D35}" dt="2023-10-11T09:09:28.576" v="154" actId="47"/>
        <pc:sldMkLst>
          <pc:docMk/>
          <pc:sldMk cId="1114415513" sldId="1116"/>
        </pc:sldMkLst>
      </pc:sldChg>
      <pc:sldChg chg="del">
        <pc:chgData name="Oritsetimeyin Efejuku" userId="9484233f-7f5d-417a-8f86-88666451f69c" providerId="ADAL" clId="{F50AB9C6-D2B6-4A1D-A57F-73C3BD550D35}" dt="2023-10-11T09:09:28.576" v="154" actId="47"/>
        <pc:sldMkLst>
          <pc:docMk/>
          <pc:sldMk cId="1411310730" sldId="1117"/>
        </pc:sldMkLst>
      </pc:sldChg>
      <pc:sldChg chg="del">
        <pc:chgData name="Oritsetimeyin Efejuku" userId="9484233f-7f5d-417a-8f86-88666451f69c" providerId="ADAL" clId="{F50AB9C6-D2B6-4A1D-A57F-73C3BD550D35}" dt="2023-10-11T09:09:28.576" v="154" actId="47"/>
        <pc:sldMkLst>
          <pc:docMk/>
          <pc:sldMk cId="2808713249" sldId="1118"/>
        </pc:sldMkLst>
      </pc:sldChg>
      <pc:sldChg chg="del">
        <pc:chgData name="Oritsetimeyin Efejuku" userId="9484233f-7f5d-417a-8f86-88666451f69c" providerId="ADAL" clId="{F50AB9C6-D2B6-4A1D-A57F-73C3BD550D35}" dt="2023-10-11T09:09:28.576" v="154" actId="47"/>
        <pc:sldMkLst>
          <pc:docMk/>
          <pc:sldMk cId="297006484" sldId="1119"/>
        </pc:sldMkLst>
      </pc:sldChg>
      <pc:sldChg chg="del">
        <pc:chgData name="Oritsetimeyin Efejuku" userId="9484233f-7f5d-417a-8f86-88666451f69c" providerId="ADAL" clId="{F50AB9C6-D2B6-4A1D-A57F-73C3BD550D35}" dt="2023-10-11T09:09:28.576" v="154" actId="47"/>
        <pc:sldMkLst>
          <pc:docMk/>
          <pc:sldMk cId="2014757808" sldId="2875"/>
        </pc:sldMkLst>
      </pc:sldChg>
      <pc:sldChg chg="del">
        <pc:chgData name="Oritsetimeyin Efejuku" userId="9484233f-7f5d-417a-8f86-88666451f69c" providerId="ADAL" clId="{F50AB9C6-D2B6-4A1D-A57F-73C3BD550D35}" dt="2023-10-11T09:09:28.576" v="154" actId="47"/>
        <pc:sldMkLst>
          <pc:docMk/>
          <pc:sldMk cId="950893758" sldId="2884"/>
        </pc:sldMkLst>
      </pc:sldChg>
      <pc:sldChg chg="del">
        <pc:chgData name="Oritsetimeyin Efejuku" userId="9484233f-7f5d-417a-8f86-88666451f69c" providerId="ADAL" clId="{F50AB9C6-D2B6-4A1D-A57F-73C3BD550D35}" dt="2023-10-11T09:09:28.576" v="154" actId="47"/>
        <pc:sldMkLst>
          <pc:docMk/>
          <pc:sldMk cId="3320362522" sldId="2885"/>
        </pc:sldMkLst>
      </pc:sldChg>
      <pc:sldChg chg="del">
        <pc:chgData name="Oritsetimeyin Efejuku" userId="9484233f-7f5d-417a-8f86-88666451f69c" providerId="ADAL" clId="{F50AB9C6-D2B6-4A1D-A57F-73C3BD550D35}" dt="2023-10-11T09:09:28.576" v="154" actId="47"/>
        <pc:sldMkLst>
          <pc:docMk/>
          <pc:sldMk cId="4220096299" sldId="2886"/>
        </pc:sldMkLst>
      </pc:sldChg>
      <pc:sldChg chg="del">
        <pc:chgData name="Oritsetimeyin Efejuku" userId="9484233f-7f5d-417a-8f86-88666451f69c" providerId="ADAL" clId="{F50AB9C6-D2B6-4A1D-A57F-73C3BD550D35}" dt="2023-10-11T09:09:28.576" v="154" actId="47"/>
        <pc:sldMkLst>
          <pc:docMk/>
          <pc:sldMk cId="1089747569" sldId="2889"/>
        </pc:sldMkLst>
      </pc:sldChg>
      <pc:sldChg chg="del">
        <pc:chgData name="Oritsetimeyin Efejuku" userId="9484233f-7f5d-417a-8f86-88666451f69c" providerId="ADAL" clId="{F50AB9C6-D2B6-4A1D-A57F-73C3BD550D35}" dt="2023-10-11T09:09:28.576" v="154" actId="47"/>
        <pc:sldMkLst>
          <pc:docMk/>
          <pc:sldMk cId="4105575423" sldId="2891"/>
        </pc:sldMkLst>
      </pc:sldChg>
      <pc:sldChg chg="del">
        <pc:chgData name="Oritsetimeyin Efejuku" userId="9484233f-7f5d-417a-8f86-88666451f69c" providerId="ADAL" clId="{F50AB9C6-D2B6-4A1D-A57F-73C3BD550D35}" dt="2023-10-11T09:09:28.576" v="154" actId="47"/>
        <pc:sldMkLst>
          <pc:docMk/>
          <pc:sldMk cId="671679592" sldId="2893"/>
        </pc:sldMkLst>
      </pc:sldChg>
      <pc:sldChg chg="del">
        <pc:chgData name="Oritsetimeyin Efejuku" userId="9484233f-7f5d-417a-8f86-88666451f69c" providerId="ADAL" clId="{F50AB9C6-D2B6-4A1D-A57F-73C3BD550D35}" dt="2023-10-11T09:09:28.576" v="154" actId="47"/>
        <pc:sldMkLst>
          <pc:docMk/>
          <pc:sldMk cId="934233885" sldId="2896"/>
        </pc:sldMkLst>
      </pc:sldChg>
      <pc:sldChg chg="delSp modSp new mod">
        <pc:chgData name="Oritsetimeyin Efejuku" userId="9484233f-7f5d-417a-8f86-88666451f69c" providerId="ADAL" clId="{F50AB9C6-D2B6-4A1D-A57F-73C3BD550D35}" dt="2023-10-09T17:52:00.965" v="101" actId="122"/>
        <pc:sldMkLst>
          <pc:docMk/>
          <pc:sldMk cId="1456503521" sldId="2897"/>
        </pc:sldMkLst>
        <pc:spChg chg="mod">
          <ac:chgData name="Oritsetimeyin Efejuku" userId="9484233f-7f5d-417a-8f86-88666451f69c" providerId="ADAL" clId="{F50AB9C6-D2B6-4A1D-A57F-73C3BD550D35}" dt="2023-10-09T17:52:00.965" v="101" actId="122"/>
          <ac:spMkLst>
            <pc:docMk/>
            <pc:sldMk cId="1456503521" sldId="2897"/>
            <ac:spMk id="2" creationId="{9AE74E75-B7B3-53FC-A8E2-B5F1B0AE0BF1}"/>
          </ac:spMkLst>
        </pc:spChg>
        <pc:spChg chg="del">
          <ac:chgData name="Oritsetimeyin Efejuku" userId="9484233f-7f5d-417a-8f86-88666451f69c" providerId="ADAL" clId="{F50AB9C6-D2B6-4A1D-A57F-73C3BD550D35}" dt="2023-10-09T17:50:39.205" v="100" actId="478"/>
          <ac:spMkLst>
            <pc:docMk/>
            <pc:sldMk cId="1456503521" sldId="2897"/>
            <ac:spMk id="3" creationId="{A53D614A-D359-01F5-2BE2-E1A8B327F09B}"/>
          </ac:spMkLst>
        </pc:spChg>
      </pc:sldChg>
      <pc:sldChg chg="del">
        <pc:chgData name="Oritsetimeyin Efejuku" userId="9484233f-7f5d-417a-8f86-88666451f69c" providerId="ADAL" clId="{F50AB9C6-D2B6-4A1D-A57F-73C3BD550D35}" dt="2023-10-09T17:49:37.368" v="70" actId="47"/>
        <pc:sldMkLst>
          <pc:docMk/>
          <pc:sldMk cId="2092766993" sldId="2897"/>
        </pc:sldMkLst>
      </pc:sldChg>
      <pc:sldChg chg="modSp mod">
        <pc:chgData name="Oritsetimeyin Efejuku" userId="9484233f-7f5d-417a-8f86-88666451f69c" providerId="ADAL" clId="{F50AB9C6-D2B6-4A1D-A57F-73C3BD550D35}" dt="2023-10-11T09:16:31.348" v="155" actId="27636"/>
        <pc:sldMkLst>
          <pc:docMk/>
          <pc:sldMk cId="7616911" sldId="2898"/>
        </pc:sldMkLst>
        <pc:spChg chg="mod">
          <ac:chgData name="Oritsetimeyin Efejuku" userId="9484233f-7f5d-417a-8f86-88666451f69c" providerId="ADAL" clId="{F50AB9C6-D2B6-4A1D-A57F-73C3BD550D35}" dt="2023-10-11T09:16:31.348" v="155" actId="27636"/>
          <ac:spMkLst>
            <pc:docMk/>
            <pc:sldMk cId="7616911" sldId="2898"/>
            <ac:spMk id="4" creationId="{493A05ED-DFDE-BC7F-86B4-E5A935F21C65}"/>
          </ac:spMkLst>
        </pc:spChg>
      </pc:sldChg>
      <pc:sldChg chg="modSp mod">
        <pc:chgData name="Oritsetimeyin Efejuku" userId="9484233f-7f5d-417a-8f86-88666451f69c" providerId="ADAL" clId="{F50AB9C6-D2B6-4A1D-A57F-73C3BD550D35}" dt="2023-10-11T14:12:51.091" v="159" actId="20577"/>
        <pc:sldMkLst>
          <pc:docMk/>
          <pc:sldMk cId="772478760" sldId="2899"/>
        </pc:sldMkLst>
        <pc:spChg chg="mod">
          <ac:chgData name="Oritsetimeyin Efejuku" userId="9484233f-7f5d-417a-8f86-88666451f69c" providerId="ADAL" clId="{F50AB9C6-D2B6-4A1D-A57F-73C3BD550D35}" dt="2023-10-11T14:12:51.091" v="159" actId="20577"/>
          <ac:spMkLst>
            <pc:docMk/>
            <pc:sldMk cId="772478760" sldId="2899"/>
            <ac:spMk id="4" creationId="{493A05ED-DFDE-BC7F-86B4-E5A935F21C65}"/>
          </ac:spMkLst>
        </pc:spChg>
      </pc:sldChg>
      <pc:sldChg chg="modSp mod">
        <pc:chgData name="Oritsetimeyin Efejuku" userId="9484233f-7f5d-417a-8f86-88666451f69c" providerId="ADAL" clId="{F50AB9C6-D2B6-4A1D-A57F-73C3BD550D35}" dt="2023-10-11T14:15:56.375" v="189" actId="20577"/>
        <pc:sldMkLst>
          <pc:docMk/>
          <pc:sldMk cId="1929272233" sldId="2923"/>
        </pc:sldMkLst>
        <pc:spChg chg="mod">
          <ac:chgData name="Oritsetimeyin Efejuku" userId="9484233f-7f5d-417a-8f86-88666451f69c" providerId="ADAL" clId="{F50AB9C6-D2B6-4A1D-A57F-73C3BD550D35}" dt="2023-10-11T14:15:56.375" v="189" actId="20577"/>
          <ac:spMkLst>
            <pc:docMk/>
            <pc:sldMk cId="1929272233" sldId="2923"/>
            <ac:spMk id="4" creationId="{EDC21F0D-139E-042C-AD72-B85ADAD1C62B}"/>
          </ac:spMkLst>
        </pc:spChg>
        <pc:spChg chg="mod">
          <ac:chgData name="Oritsetimeyin Efejuku" userId="9484233f-7f5d-417a-8f86-88666451f69c" providerId="ADAL" clId="{F50AB9C6-D2B6-4A1D-A57F-73C3BD550D35}" dt="2023-10-11T14:15:39.062" v="187" actId="123"/>
          <ac:spMkLst>
            <pc:docMk/>
            <pc:sldMk cId="1929272233" sldId="2923"/>
            <ac:spMk id="11" creationId="{0FCF71E0-27E8-3A53-89CE-A47ABE20A064}"/>
          </ac:spMkLst>
        </pc:spChg>
        <pc:graphicFrameChg chg="mod">
          <ac:chgData name="Oritsetimeyin Efejuku" userId="9484233f-7f5d-417a-8f86-88666451f69c" providerId="ADAL" clId="{F50AB9C6-D2B6-4A1D-A57F-73C3BD550D35}" dt="2023-10-11T14:15:01.345" v="167" actId="20577"/>
          <ac:graphicFrameMkLst>
            <pc:docMk/>
            <pc:sldMk cId="1929272233" sldId="2923"/>
            <ac:graphicFrameMk id="12" creationId="{7298911C-95DD-839C-503D-438793709566}"/>
          </ac:graphicFrameMkLst>
        </pc:graphicFrameChg>
      </pc:sldChg>
      <pc:sldChg chg="modSp">
        <pc:chgData name="Oritsetimeyin Efejuku" userId="9484233f-7f5d-417a-8f86-88666451f69c" providerId="ADAL" clId="{F50AB9C6-D2B6-4A1D-A57F-73C3BD550D35}" dt="2023-10-11T16:44:03.086" v="201"/>
        <pc:sldMkLst>
          <pc:docMk/>
          <pc:sldMk cId="4040266647" sldId="2926"/>
        </pc:sldMkLst>
        <pc:graphicFrameChg chg="mod">
          <ac:chgData name="Oritsetimeyin Efejuku" userId="9484233f-7f5d-417a-8f86-88666451f69c" providerId="ADAL" clId="{F50AB9C6-D2B6-4A1D-A57F-73C3BD550D35}" dt="2023-10-11T16:44:03.086" v="201"/>
          <ac:graphicFrameMkLst>
            <pc:docMk/>
            <pc:sldMk cId="4040266647" sldId="2926"/>
            <ac:graphicFrameMk id="6" creationId="{D471E4E4-2606-AB58-37FF-1F84FCDC9232}"/>
          </ac:graphicFrameMkLst>
        </pc:graphicFrame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0.svg"/><Relationship Id="rId9" Type="http://schemas.openxmlformats.org/officeDocument/2006/relationships/image" Target="../media/image34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6" Type="http://schemas.openxmlformats.org/officeDocument/2006/relationships/image" Target="../media/image51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0.svg"/><Relationship Id="rId9" Type="http://schemas.openxmlformats.org/officeDocument/2006/relationships/image" Target="../media/image34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6" Type="http://schemas.openxmlformats.org/officeDocument/2006/relationships/image" Target="../media/image51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F22B1-CCD3-4037-B3F6-F1F9C2A37930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F272A52-7545-442A-9CD7-FFC4E0E2B840}">
      <dgm:prSet/>
      <dgm:spPr/>
      <dgm:t>
        <a:bodyPr/>
        <a:lstStyle/>
        <a:p>
          <a:r>
            <a:rPr lang="en-GB" b="1"/>
            <a:t>Wh</a:t>
          </a:r>
          <a:r>
            <a:rPr lang="en-US" b="1"/>
            <a:t>ile…</a:t>
          </a:r>
          <a:endParaRPr lang="en-US"/>
        </a:p>
      </dgm:t>
    </dgm:pt>
    <dgm:pt modelId="{F6C627AD-C69E-4AD9-A913-9D03BA641271}" type="parTrans" cxnId="{A95D711B-3C0F-4270-B216-4AF28C9EF05C}">
      <dgm:prSet/>
      <dgm:spPr/>
      <dgm:t>
        <a:bodyPr/>
        <a:lstStyle/>
        <a:p>
          <a:endParaRPr lang="en-US"/>
        </a:p>
      </dgm:t>
    </dgm:pt>
    <dgm:pt modelId="{1CB5E352-72A9-4BE2-88CA-DCC9FE80CBBB}" type="sibTrans" cxnId="{A95D711B-3C0F-4270-B216-4AF28C9EF05C}">
      <dgm:prSet/>
      <dgm:spPr/>
      <dgm:t>
        <a:bodyPr/>
        <a:lstStyle/>
        <a:p>
          <a:endParaRPr lang="en-US"/>
        </a:p>
      </dgm:t>
    </dgm:pt>
    <dgm:pt modelId="{F1053974-D22B-47E1-AB95-2BB316A9107B}">
      <dgm:prSet/>
      <dgm:spPr/>
      <dgm:t>
        <a:bodyPr/>
        <a:lstStyle/>
        <a:p>
          <a:r>
            <a:rPr lang="en-US"/>
            <a:t>Editing involves checking the content of the text to ensure that the ideas are expressed clearly and logically and form a coherent and meaningful whole.</a:t>
          </a:r>
        </a:p>
      </dgm:t>
    </dgm:pt>
    <dgm:pt modelId="{F35EF9B2-ED96-4987-95A5-D17E48D123DF}" type="parTrans" cxnId="{B87B359F-14CE-46C5-A20F-5CE3CEF48DD5}">
      <dgm:prSet/>
      <dgm:spPr/>
      <dgm:t>
        <a:bodyPr/>
        <a:lstStyle/>
        <a:p>
          <a:endParaRPr lang="en-US"/>
        </a:p>
      </dgm:t>
    </dgm:pt>
    <dgm:pt modelId="{5AF9025A-43E0-4903-9EB1-E49A6EDDD718}" type="sibTrans" cxnId="{B87B359F-14CE-46C5-A20F-5CE3CEF48DD5}">
      <dgm:prSet/>
      <dgm:spPr/>
      <dgm:t>
        <a:bodyPr/>
        <a:lstStyle/>
        <a:p>
          <a:endParaRPr lang="en-US"/>
        </a:p>
      </dgm:t>
    </dgm:pt>
    <dgm:pt modelId="{CCAB765F-09D5-4AEC-A25D-664BA1B94C66}">
      <dgm:prSet/>
      <dgm:spPr/>
      <dgm:t>
        <a:bodyPr/>
        <a:lstStyle/>
        <a:p>
          <a:r>
            <a:rPr lang="en-US"/>
            <a:t>It requires careful analysis and critical thinking.</a:t>
          </a:r>
        </a:p>
      </dgm:t>
    </dgm:pt>
    <dgm:pt modelId="{1796D36B-D3B7-4158-A4B1-6E48C6F921C0}" type="parTrans" cxnId="{DF0A382E-3B05-43FA-B2A4-422275B089F6}">
      <dgm:prSet/>
      <dgm:spPr/>
      <dgm:t>
        <a:bodyPr/>
        <a:lstStyle/>
        <a:p>
          <a:endParaRPr lang="en-US"/>
        </a:p>
      </dgm:t>
    </dgm:pt>
    <dgm:pt modelId="{C5A4F6DF-DCED-4FF3-B4F9-1927C7B093B5}" type="sibTrans" cxnId="{DF0A382E-3B05-43FA-B2A4-422275B089F6}">
      <dgm:prSet/>
      <dgm:spPr/>
      <dgm:t>
        <a:bodyPr/>
        <a:lstStyle/>
        <a:p>
          <a:endParaRPr lang="en-US"/>
        </a:p>
      </dgm:t>
    </dgm:pt>
    <dgm:pt modelId="{1BD6D15A-FEFA-4999-B30F-89B814EF3411}">
      <dgm:prSet/>
      <dgm:spPr/>
      <dgm:t>
        <a:bodyPr/>
        <a:lstStyle/>
        <a:p>
          <a:r>
            <a:rPr lang="en-US"/>
            <a:t>Proofreading involves scrutinising your text to find and correct typographical errors and grammar, style, and spelling mistakes.</a:t>
          </a:r>
        </a:p>
      </dgm:t>
    </dgm:pt>
    <dgm:pt modelId="{F56924DC-22C6-4943-B2F2-3AC368D888A7}" type="parTrans" cxnId="{49D76A14-F731-403B-8BAD-94D67B3CAB27}">
      <dgm:prSet/>
      <dgm:spPr/>
      <dgm:t>
        <a:bodyPr/>
        <a:lstStyle/>
        <a:p>
          <a:endParaRPr lang="en-US"/>
        </a:p>
      </dgm:t>
    </dgm:pt>
    <dgm:pt modelId="{EA8D9576-F0A4-4116-9A93-09ABD7143074}" type="sibTrans" cxnId="{49D76A14-F731-403B-8BAD-94D67B3CAB27}">
      <dgm:prSet/>
      <dgm:spPr/>
      <dgm:t>
        <a:bodyPr/>
        <a:lstStyle/>
        <a:p>
          <a:endParaRPr lang="en-US"/>
        </a:p>
      </dgm:t>
    </dgm:pt>
    <dgm:pt modelId="{37C0CAFD-A9DF-4E2E-83C9-213FB1B2523B}" type="pres">
      <dgm:prSet presAssocID="{E47F22B1-CCD3-4037-B3F6-F1F9C2A37930}" presName="outerComposite" presStyleCnt="0">
        <dgm:presLayoutVars>
          <dgm:chMax val="5"/>
          <dgm:dir/>
          <dgm:resizeHandles val="exact"/>
        </dgm:presLayoutVars>
      </dgm:prSet>
      <dgm:spPr/>
    </dgm:pt>
    <dgm:pt modelId="{7D8189FB-F6A0-4BDF-AC9B-9C1A0C4F91B3}" type="pres">
      <dgm:prSet presAssocID="{E47F22B1-CCD3-4037-B3F6-F1F9C2A37930}" presName="dummyMaxCanvas" presStyleCnt="0">
        <dgm:presLayoutVars/>
      </dgm:prSet>
      <dgm:spPr/>
    </dgm:pt>
    <dgm:pt modelId="{D16A3CE4-5523-4A3B-B856-FB2818ABBE6D}" type="pres">
      <dgm:prSet presAssocID="{E47F22B1-CCD3-4037-B3F6-F1F9C2A37930}" presName="FourNodes_1" presStyleLbl="node1" presStyleIdx="0" presStyleCnt="4">
        <dgm:presLayoutVars>
          <dgm:bulletEnabled val="1"/>
        </dgm:presLayoutVars>
      </dgm:prSet>
      <dgm:spPr/>
    </dgm:pt>
    <dgm:pt modelId="{92C002B6-E322-44FF-8AE9-59FF617E1AA2}" type="pres">
      <dgm:prSet presAssocID="{E47F22B1-CCD3-4037-B3F6-F1F9C2A37930}" presName="FourNodes_2" presStyleLbl="node1" presStyleIdx="1" presStyleCnt="4">
        <dgm:presLayoutVars>
          <dgm:bulletEnabled val="1"/>
        </dgm:presLayoutVars>
      </dgm:prSet>
      <dgm:spPr/>
    </dgm:pt>
    <dgm:pt modelId="{7A284083-57EA-4C84-8816-A07F273F93BE}" type="pres">
      <dgm:prSet presAssocID="{E47F22B1-CCD3-4037-B3F6-F1F9C2A37930}" presName="FourNodes_3" presStyleLbl="node1" presStyleIdx="2" presStyleCnt="4">
        <dgm:presLayoutVars>
          <dgm:bulletEnabled val="1"/>
        </dgm:presLayoutVars>
      </dgm:prSet>
      <dgm:spPr/>
    </dgm:pt>
    <dgm:pt modelId="{8B71771C-09BE-4A03-815E-281624C54B43}" type="pres">
      <dgm:prSet presAssocID="{E47F22B1-CCD3-4037-B3F6-F1F9C2A37930}" presName="FourNodes_4" presStyleLbl="node1" presStyleIdx="3" presStyleCnt="4">
        <dgm:presLayoutVars>
          <dgm:bulletEnabled val="1"/>
        </dgm:presLayoutVars>
      </dgm:prSet>
      <dgm:spPr/>
    </dgm:pt>
    <dgm:pt modelId="{1EC07F06-AB0E-4DCF-BF83-3443665ED9CF}" type="pres">
      <dgm:prSet presAssocID="{E47F22B1-CCD3-4037-B3F6-F1F9C2A37930}" presName="FourConn_1-2" presStyleLbl="fgAccFollowNode1" presStyleIdx="0" presStyleCnt="3">
        <dgm:presLayoutVars>
          <dgm:bulletEnabled val="1"/>
        </dgm:presLayoutVars>
      </dgm:prSet>
      <dgm:spPr/>
    </dgm:pt>
    <dgm:pt modelId="{805A0DCB-6A8F-4821-988D-EF5B1EBDFD38}" type="pres">
      <dgm:prSet presAssocID="{E47F22B1-CCD3-4037-B3F6-F1F9C2A37930}" presName="FourConn_2-3" presStyleLbl="fgAccFollowNode1" presStyleIdx="1" presStyleCnt="3">
        <dgm:presLayoutVars>
          <dgm:bulletEnabled val="1"/>
        </dgm:presLayoutVars>
      </dgm:prSet>
      <dgm:spPr/>
    </dgm:pt>
    <dgm:pt modelId="{1629BC77-7A53-46C4-9843-BB8F6DF86044}" type="pres">
      <dgm:prSet presAssocID="{E47F22B1-CCD3-4037-B3F6-F1F9C2A37930}" presName="FourConn_3-4" presStyleLbl="fgAccFollowNode1" presStyleIdx="2" presStyleCnt="3">
        <dgm:presLayoutVars>
          <dgm:bulletEnabled val="1"/>
        </dgm:presLayoutVars>
      </dgm:prSet>
      <dgm:spPr/>
    </dgm:pt>
    <dgm:pt modelId="{7A45DB7D-905B-4EC7-B2B4-27D124539F7A}" type="pres">
      <dgm:prSet presAssocID="{E47F22B1-CCD3-4037-B3F6-F1F9C2A37930}" presName="FourNodes_1_text" presStyleLbl="node1" presStyleIdx="3" presStyleCnt="4">
        <dgm:presLayoutVars>
          <dgm:bulletEnabled val="1"/>
        </dgm:presLayoutVars>
      </dgm:prSet>
      <dgm:spPr/>
    </dgm:pt>
    <dgm:pt modelId="{24D09B64-9E86-4CC2-A47C-8418154FD7AB}" type="pres">
      <dgm:prSet presAssocID="{E47F22B1-CCD3-4037-B3F6-F1F9C2A37930}" presName="FourNodes_2_text" presStyleLbl="node1" presStyleIdx="3" presStyleCnt="4">
        <dgm:presLayoutVars>
          <dgm:bulletEnabled val="1"/>
        </dgm:presLayoutVars>
      </dgm:prSet>
      <dgm:spPr/>
    </dgm:pt>
    <dgm:pt modelId="{355D984E-2EBB-46F9-BC9B-5953A6CC4325}" type="pres">
      <dgm:prSet presAssocID="{E47F22B1-CCD3-4037-B3F6-F1F9C2A37930}" presName="FourNodes_3_text" presStyleLbl="node1" presStyleIdx="3" presStyleCnt="4">
        <dgm:presLayoutVars>
          <dgm:bulletEnabled val="1"/>
        </dgm:presLayoutVars>
      </dgm:prSet>
      <dgm:spPr/>
    </dgm:pt>
    <dgm:pt modelId="{46B98EAF-D1F9-4070-841C-CCDFBB8CFCD0}" type="pres">
      <dgm:prSet presAssocID="{E47F22B1-CCD3-4037-B3F6-F1F9C2A3793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9D76A14-F731-403B-8BAD-94D67B3CAB27}" srcId="{E47F22B1-CCD3-4037-B3F6-F1F9C2A37930}" destId="{1BD6D15A-FEFA-4999-B30F-89B814EF3411}" srcOrd="3" destOrd="0" parTransId="{F56924DC-22C6-4943-B2F2-3AC368D888A7}" sibTransId="{EA8D9576-F0A4-4116-9A93-09ABD7143074}"/>
    <dgm:cxn modelId="{A95D711B-3C0F-4270-B216-4AF28C9EF05C}" srcId="{E47F22B1-CCD3-4037-B3F6-F1F9C2A37930}" destId="{CF272A52-7545-442A-9CD7-FFC4E0E2B840}" srcOrd="0" destOrd="0" parTransId="{F6C627AD-C69E-4AD9-A913-9D03BA641271}" sibTransId="{1CB5E352-72A9-4BE2-88CA-DCC9FE80CBBB}"/>
    <dgm:cxn modelId="{08D6F81D-0823-49EC-8CFD-94ECC66E3BA6}" type="presOf" srcId="{1CB5E352-72A9-4BE2-88CA-DCC9FE80CBBB}" destId="{1EC07F06-AB0E-4DCF-BF83-3443665ED9CF}" srcOrd="0" destOrd="0" presId="urn:microsoft.com/office/officeart/2005/8/layout/vProcess5"/>
    <dgm:cxn modelId="{F268641F-3935-4508-9147-273CA0B2B180}" type="presOf" srcId="{F1053974-D22B-47E1-AB95-2BB316A9107B}" destId="{92C002B6-E322-44FF-8AE9-59FF617E1AA2}" srcOrd="0" destOrd="0" presId="urn:microsoft.com/office/officeart/2005/8/layout/vProcess5"/>
    <dgm:cxn modelId="{DF0A382E-3B05-43FA-B2A4-422275B089F6}" srcId="{E47F22B1-CCD3-4037-B3F6-F1F9C2A37930}" destId="{CCAB765F-09D5-4AEC-A25D-664BA1B94C66}" srcOrd="2" destOrd="0" parTransId="{1796D36B-D3B7-4158-A4B1-6E48C6F921C0}" sibTransId="{C5A4F6DF-DCED-4FF3-B4F9-1927C7B093B5}"/>
    <dgm:cxn modelId="{E66BE88F-4DA5-4B5B-8F33-7A4F3FBD5A41}" type="presOf" srcId="{CF272A52-7545-442A-9CD7-FFC4E0E2B840}" destId="{D16A3CE4-5523-4A3B-B856-FB2818ABBE6D}" srcOrd="0" destOrd="0" presId="urn:microsoft.com/office/officeart/2005/8/layout/vProcess5"/>
    <dgm:cxn modelId="{0296E095-D6B9-4F48-A9EE-F4C8B0500B1B}" type="presOf" srcId="{C5A4F6DF-DCED-4FF3-B4F9-1927C7B093B5}" destId="{1629BC77-7A53-46C4-9843-BB8F6DF86044}" srcOrd="0" destOrd="0" presId="urn:microsoft.com/office/officeart/2005/8/layout/vProcess5"/>
    <dgm:cxn modelId="{B99CB497-0FEB-4337-86BB-CA448FB9527C}" type="presOf" srcId="{CCAB765F-09D5-4AEC-A25D-664BA1B94C66}" destId="{7A284083-57EA-4C84-8816-A07F273F93BE}" srcOrd="0" destOrd="0" presId="urn:microsoft.com/office/officeart/2005/8/layout/vProcess5"/>
    <dgm:cxn modelId="{B87B359F-14CE-46C5-A20F-5CE3CEF48DD5}" srcId="{E47F22B1-CCD3-4037-B3F6-F1F9C2A37930}" destId="{F1053974-D22B-47E1-AB95-2BB316A9107B}" srcOrd="1" destOrd="0" parTransId="{F35EF9B2-ED96-4987-95A5-D17E48D123DF}" sibTransId="{5AF9025A-43E0-4903-9EB1-E49A6EDDD718}"/>
    <dgm:cxn modelId="{C2A350BF-7BAF-4BBF-81D1-D51C52D3123F}" type="presOf" srcId="{CCAB765F-09D5-4AEC-A25D-664BA1B94C66}" destId="{355D984E-2EBB-46F9-BC9B-5953A6CC4325}" srcOrd="1" destOrd="0" presId="urn:microsoft.com/office/officeart/2005/8/layout/vProcess5"/>
    <dgm:cxn modelId="{2CF985C0-B1FB-4421-AD8C-4F9000F5DDC7}" type="presOf" srcId="{CF272A52-7545-442A-9CD7-FFC4E0E2B840}" destId="{7A45DB7D-905B-4EC7-B2B4-27D124539F7A}" srcOrd="1" destOrd="0" presId="urn:microsoft.com/office/officeart/2005/8/layout/vProcess5"/>
    <dgm:cxn modelId="{B834BDD3-8246-428C-8BFA-70D629822418}" type="presOf" srcId="{1BD6D15A-FEFA-4999-B30F-89B814EF3411}" destId="{46B98EAF-D1F9-4070-841C-CCDFBB8CFCD0}" srcOrd="1" destOrd="0" presId="urn:microsoft.com/office/officeart/2005/8/layout/vProcess5"/>
    <dgm:cxn modelId="{5F58FCD5-C793-49D8-B68C-706F79AF7F7C}" type="presOf" srcId="{F1053974-D22B-47E1-AB95-2BB316A9107B}" destId="{24D09B64-9E86-4CC2-A47C-8418154FD7AB}" srcOrd="1" destOrd="0" presId="urn:microsoft.com/office/officeart/2005/8/layout/vProcess5"/>
    <dgm:cxn modelId="{7A4CDBD8-DD27-469C-A7C1-87BAD7752E94}" type="presOf" srcId="{1BD6D15A-FEFA-4999-B30F-89B814EF3411}" destId="{8B71771C-09BE-4A03-815E-281624C54B43}" srcOrd="0" destOrd="0" presId="urn:microsoft.com/office/officeart/2005/8/layout/vProcess5"/>
    <dgm:cxn modelId="{5CA0A9EC-8737-4E4B-95C3-5BD98060D0AD}" type="presOf" srcId="{5AF9025A-43E0-4903-9EB1-E49A6EDDD718}" destId="{805A0DCB-6A8F-4821-988D-EF5B1EBDFD38}" srcOrd="0" destOrd="0" presId="urn:microsoft.com/office/officeart/2005/8/layout/vProcess5"/>
    <dgm:cxn modelId="{087B23F4-A5AE-4D5A-98BF-90EC13BFDAB7}" type="presOf" srcId="{E47F22B1-CCD3-4037-B3F6-F1F9C2A37930}" destId="{37C0CAFD-A9DF-4E2E-83C9-213FB1B2523B}" srcOrd="0" destOrd="0" presId="urn:microsoft.com/office/officeart/2005/8/layout/vProcess5"/>
    <dgm:cxn modelId="{D9186591-5F94-4A43-A064-98E82817E109}" type="presParOf" srcId="{37C0CAFD-A9DF-4E2E-83C9-213FB1B2523B}" destId="{7D8189FB-F6A0-4BDF-AC9B-9C1A0C4F91B3}" srcOrd="0" destOrd="0" presId="urn:microsoft.com/office/officeart/2005/8/layout/vProcess5"/>
    <dgm:cxn modelId="{132071DA-CB6F-461E-BA65-C8F211CC0BDB}" type="presParOf" srcId="{37C0CAFD-A9DF-4E2E-83C9-213FB1B2523B}" destId="{D16A3CE4-5523-4A3B-B856-FB2818ABBE6D}" srcOrd="1" destOrd="0" presId="urn:microsoft.com/office/officeart/2005/8/layout/vProcess5"/>
    <dgm:cxn modelId="{8A2448A8-7B6B-47DE-AD9B-70D18E0FB12C}" type="presParOf" srcId="{37C0CAFD-A9DF-4E2E-83C9-213FB1B2523B}" destId="{92C002B6-E322-44FF-8AE9-59FF617E1AA2}" srcOrd="2" destOrd="0" presId="urn:microsoft.com/office/officeart/2005/8/layout/vProcess5"/>
    <dgm:cxn modelId="{6371B9BF-379F-4259-8BF9-817638C0F8F6}" type="presParOf" srcId="{37C0CAFD-A9DF-4E2E-83C9-213FB1B2523B}" destId="{7A284083-57EA-4C84-8816-A07F273F93BE}" srcOrd="3" destOrd="0" presId="urn:microsoft.com/office/officeart/2005/8/layout/vProcess5"/>
    <dgm:cxn modelId="{00E78A45-FADE-48F1-9925-D867902D8557}" type="presParOf" srcId="{37C0CAFD-A9DF-4E2E-83C9-213FB1B2523B}" destId="{8B71771C-09BE-4A03-815E-281624C54B43}" srcOrd="4" destOrd="0" presId="urn:microsoft.com/office/officeart/2005/8/layout/vProcess5"/>
    <dgm:cxn modelId="{0801F6DE-12F0-4942-B55A-1CFA20378EDA}" type="presParOf" srcId="{37C0CAFD-A9DF-4E2E-83C9-213FB1B2523B}" destId="{1EC07F06-AB0E-4DCF-BF83-3443665ED9CF}" srcOrd="5" destOrd="0" presId="urn:microsoft.com/office/officeart/2005/8/layout/vProcess5"/>
    <dgm:cxn modelId="{CD8F90AA-10B4-4ED4-BF22-159ACB6E4357}" type="presParOf" srcId="{37C0CAFD-A9DF-4E2E-83C9-213FB1B2523B}" destId="{805A0DCB-6A8F-4821-988D-EF5B1EBDFD38}" srcOrd="6" destOrd="0" presId="urn:microsoft.com/office/officeart/2005/8/layout/vProcess5"/>
    <dgm:cxn modelId="{BBD07200-9110-4484-AADD-7882AACA08F8}" type="presParOf" srcId="{37C0CAFD-A9DF-4E2E-83C9-213FB1B2523B}" destId="{1629BC77-7A53-46C4-9843-BB8F6DF86044}" srcOrd="7" destOrd="0" presId="urn:microsoft.com/office/officeart/2005/8/layout/vProcess5"/>
    <dgm:cxn modelId="{3ACA15CF-47BF-4632-A909-1D942E5AE01D}" type="presParOf" srcId="{37C0CAFD-A9DF-4E2E-83C9-213FB1B2523B}" destId="{7A45DB7D-905B-4EC7-B2B4-27D124539F7A}" srcOrd="8" destOrd="0" presId="urn:microsoft.com/office/officeart/2005/8/layout/vProcess5"/>
    <dgm:cxn modelId="{3DE39C97-DCD1-4C40-B64A-06B631E586CE}" type="presParOf" srcId="{37C0CAFD-A9DF-4E2E-83C9-213FB1B2523B}" destId="{24D09B64-9E86-4CC2-A47C-8418154FD7AB}" srcOrd="9" destOrd="0" presId="urn:microsoft.com/office/officeart/2005/8/layout/vProcess5"/>
    <dgm:cxn modelId="{414C4CEB-BD69-4E29-B5BA-D920B27AD6BD}" type="presParOf" srcId="{37C0CAFD-A9DF-4E2E-83C9-213FB1B2523B}" destId="{355D984E-2EBB-46F9-BC9B-5953A6CC4325}" srcOrd="10" destOrd="0" presId="urn:microsoft.com/office/officeart/2005/8/layout/vProcess5"/>
    <dgm:cxn modelId="{0A66C6CE-13CC-4042-B1E8-4EBD215B367F}" type="presParOf" srcId="{37C0CAFD-A9DF-4E2E-83C9-213FB1B2523B}" destId="{46B98EAF-D1F9-4070-841C-CCDFBB8CFCD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03B95A-E0B8-4EE5-B416-B9DD1547B19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75A7A2-B535-4D59-9587-42ADEC5256C5}">
      <dgm:prSet/>
      <dgm:spPr/>
      <dgm:t>
        <a:bodyPr/>
        <a:lstStyle/>
        <a:p>
          <a:r>
            <a:rPr lang="en-US"/>
            <a:t>Gives the context for the report</a:t>
          </a:r>
        </a:p>
      </dgm:t>
    </dgm:pt>
    <dgm:pt modelId="{6EDC9555-84FF-44E4-934C-8CCC848E33BC}" type="parTrans" cxnId="{7D3B0C6D-DCBB-42A3-85E4-20E2D6B833D3}">
      <dgm:prSet/>
      <dgm:spPr/>
      <dgm:t>
        <a:bodyPr/>
        <a:lstStyle/>
        <a:p>
          <a:endParaRPr lang="en-US"/>
        </a:p>
      </dgm:t>
    </dgm:pt>
    <dgm:pt modelId="{0DD683A9-A4FE-41DD-A595-3F2F875F6584}" type="sibTrans" cxnId="{7D3B0C6D-DCBB-42A3-85E4-20E2D6B833D3}">
      <dgm:prSet/>
      <dgm:spPr/>
      <dgm:t>
        <a:bodyPr/>
        <a:lstStyle/>
        <a:p>
          <a:endParaRPr lang="en-US"/>
        </a:p>
      </dgm:t>
    </dgm:pt>
    <dgm:pt modelId="{BCE3B246-5142-4717-A565-7357BB26797C}">
      <dgm:prSet/>
      <dgm:spPr/>
      <dgm:t>
        <a:bodyPr/>
        <a:lstStyle/>
        <a:p>
          <a:r>
            <a:rPr lang="en-US"/>
            <a:t>Briefly describes the content</a:t>
          </a:r>
        </a:p>
      </dgm:t>
    </dgm:pt>
    <dgm:pt modelId="{A37BBE1B-1F09-4F02-87DC-4165ABE67845}" type="parTrans" cxnId="{70FFC850-9BDD-4F60-81D2-9965056A7C04}">
      <dgm:prSet/>
      <dgm:spPr/>
      <dgm:t>
        <a:bodyPr/>
        <a:lstStyle/>
        <a:p>
          <a:endParaRPr lang="en-US"/>
        </a:p>
      </dgm:t>
    </dgm:pt>
    <dgm:pt modelId="{651FA711-E69F-4163-8CE0-BFA2472C8468}" type="sibTrans" cxnId="{70FFC850-9BDD-4F60-81D2-9965056A7C04}">
      <dgm:prSet/>
      <dgm:spPr/>
      <dgm:t>
        <a:bodyPr/>
        <a:lstStyle/>
        <a:p>
          <a:endParaRPr lang="en-US"/>
        </a:p>
      </dgm:t>
    </dgm:pt>
    <dgm:pt modelId="{02A0B66B-6418-47E6-B754-42E0CAE9331B}">
      <dgm:prSet/>
      <dgm:spPr/>
      <dgm:t>
        <a:bodyPr/>
        <a:lstStyle/>
        <a:p>
          <a:r>
            <a:rPr lang="en-US"/>
            <a:t>Describes the issue or event of the report</a:t>
          </a:r>
        </a:p>
      </dgm:t>
    </dgm:pt>
    <dgm:pt modelId="{67DB7143-0423-47A2-9163-C87FB049F034}" type="parTrans" cxnId="{47126225-DE95-46D5-B84F-4635BFC49112}">
      <dgm:prSet/>
      <dgm:spPr/>
      <dgm:t>
        <a:bodyPr/>
        <a:lstStyle/>
        <a:p>
          <a:endParaRPr lang="en-US"/>
        </a:p>
      </dgm:t>
    </dgm:pt>
    <dgm:pt modelId="{DD4C36E8-5834-448F-A5C5-05259CAD34FD}" type="sibTrans" cxnId="{47126225-DE95-46D5-B84F-4635BFC49112}">
      <dgm:prSet/>
      <dgm:spPr/>
      <dgm:t>
        <a:bodyPr/>
        <a:lstStyle/>
        <a:p>
          <a:endParaRPr lang="en-US"/>
        </a:p>
      </dgm:t>
    </dgm:pt>
    <dgm:pt modelId="{EDE73505-A81C-47FE-BD74-E13B2C2240ED}">
      <dgm:prSet/>
      <dgm:spPr/>
      <dgm:t>
        <a:bodyPr/>
        <a:lstStyle/>
        <a:p>
          <a:r>
            <a:rPr lang="en-US"/>
            <a:t>States the specific question(s) the report answers</a:t>
          </a:r>
        </a:p>
      </dgm:t>
    </dgm:pt>
    <dgm:pt modelId="{64EAE61E-515F-43A9-9D1D-CA3285E63BAA}" type="parTrans" cxnId="{A678AEE6-F32A-4E85-8FE9-888334CFCDBE}">
      <dgm:prSet/>
      <dgm:spPr/>
      <dgm:t>
        <a:bodyPr/>
        <a:lstStyle/>
        <a:p>
          <a:endParaRPr lang="en-US"/>
        </a:p>
      </dgm:t>
    </dgm:pt>
    <dgm:pt modelId="{B18291FA-8D82-43B8-A1D3-C44C0C308AFD}" type="sibTrans" cxnId="{A678AEE6-F32A-4E85-8FE9-888334CFCDBE}">
      <dgm:prSet/>
      <dgm:spPr/>
      <dgm:t>
        <a:bodyPr/>
        <a:lstStyle/>
        <a:p>
          <a:endParaRPr lang="en-US"/>
        </a:p>
      </dgm:t>
    </dgm:pt>
    <dgm:pt modelId="{7A0018DF-9DB0-4FD6-BCF3-991063751496}">
      <dgm:prSet/>
      <dgm:spPr/>
      <dgm:t>
        <a:bodyPr/>
        <a:lstStyle/>
        <a:p>
          <a:r>
            <a:rPr lang="en-US"/>
            <a:t>Outlines the scope of the report</a:t>
          </a:r>
        </a:p>
      </dgm:t>
    </dgm:pt>
    <dgm:pt modelId="{956FAA42-3ECF-4E2A-8919-E4EEA53EBA65}" type="parTrans" cxnId="{4230BF89-96F8-432F-A7A8-DA834E45B0FF}">
      <dgm:prSet/>
      <dgm:spPr/>
      <dgm:t>
        <a:bodyPr/>
        <a:lstStyle/>
        <a:p>
          <a:endParaRPr lang="en-US"/>
        </a:p>
      </dgm:t>
    </dgm:pt>
    <dgm:pt modelId="{8A1FEB2B-904D-4720-B8A8-BF76FDC2BCA3}" type="sibTrans" cxnId="{4230BF89-96F8-432F-A7A8-DA834E45B0FF}">
      <dgm:prSet/>
      <dgm:spPr/>
      <dgm:t>
        <a:bodyPr/>
        <a:lstStyle/>
        <a:p>
          <a:endParaRPr lang="en-US"/>
        </a:p>
      </dgm:t>
    </dgm:pt>
    <dgm:pt modelId="{136D774F-502D-4D5A-BC54-C8A30D5A1D00}" type="pres">
      <dgm:prSet presAssocID="{0A03B95A-E0B8-4EE5-B416-B9DD1547B19A}" presName="root" presStyleCnt="0">
        <dgm:presLayoutVars>
          <dgm:dir/>
          <dgm:resizeHandles val="exact"/>
        </dgm:presLayoutVars>
      </dgm:prSet>
      <dgm:spPr/>
    </dgm:pt>
    <dgm:pt modelId="{D1D0F5CA-B985-41D6-B46A-15AB64DF73D6}" type="pres">
      <dgm:prSet presAssocID="{0375A7A2-B535-4D59-9587-42ADEC5256C5}" presName="compNode" presStyleCnt="0"/>
      <dgm:spPr/>
    </dgm:pt>
    <dgm:pt modelId="{8B936A75-49C5-48C2-8067-6766F52B8BA4}" type="pres">
      <dgm:prSet presAssocID="{0375A7A2-B535-4D59-9587-42ADEC5256C5}" presName="bgRect" presStyleLbl="bgShp" presStyleIdx="0" presStyleCnt="5"/>
      <dgm:spPr/>
    </dgm:pt>
    <dgm:pt modelId="{B9FD74FF-B4D9-4638-BB0E-9C7943650DE6}" type="pres">
      <dgm:prSet presAssocID="{0375A7A2-B535-4D59-9587-42ADEC5256C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504A164-9A56-4377-B3D2-B2C7D3CD79F2}" type="pres">
      <dgm:prSet presAssocID="{0375A7A2-B535-4D59-9587-42ADEC5256C5}" presName="spaceRect" presStyleCnt="0"/>
      <dgm:spPr/>
    </dgm:pt>
    <dgm:pt modelId="{53E096B5-98FA-4541-ADE1-48385BB4AF6E}" type="pres">
      <dgm:prSet presAssocID="{0375A7A2-B535-4D59-9587-42ADEC5256C5}" presName="parTx" presStyleLbl="revTx" presStyleIdx="0" presStyleCnt="5">
        <dgm:presLayoutVars>
          <dgm:chMax val="0"/>
          <dgm:chPref val="0"/>
        </dgm:presLayoutVars>
      </dgm:prSet>
      <dgm:spPr/>
    </dgm:pt>
    <dgm:pt modelId="{000B9B64-7F90-442E-8386-6EB3E745287F}" type="pres">
      <dgm:prSet presAssocID="{0DD683A9-A4FE-41DD-A595-3F2F875F6584}" presName="sibTrans" presStyleCnt="0"/>
      <dgm:spPr/>
    </dgm:pt>
    <dgm:pt modelId="{D87BA701-EAFA-43D0-B057-B248CF258349}" type="pres">
      <dgm:prSet presAssocID="{BCE3B246-5142-4717-A565-7357BB26797C}" presName="compNode" presStyleCnt="0"/>
      <dgm:spPr/>
    </dgm:pt>
    <dgm:pt modelId="{2392D985-39EF-4E10-9A53-CBFF3ED778F4}" type="pres">
      <dgm:prSet presAssocID="{BCE3B246-5142-4717-A565-7357BB26797C}" presName="bgRect" presStyleLbl="bgShp" presStyleIdx="1" presStyleCnt="5"/>
      <dgm:spPr/>
    </dgm:pt>
    <dgm:pt modelId="{71732ECC-D43E-4B65-8E07-066D27F6BD7C}" type="pres">
      <dgm:prSet presAssocID="{BCE3B246-5142-4717-A565-7357BB26797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EBC3F96-2765-4768-8DC3-9C971EB60724}" type="pres">
      <dgm:prSet presAssocID="{BCE3B246-5142-4717-A565-7357BB26797C}" presName="spaceRect" presStyleCnt="0"/>
      <dgm:spPr/>
    </dgm:pt>
    <dgm:pt modelId="{EE7FDAAC-82DF-424A-856B-47AEF6DE74C0}" type="pres">
      <dgm:prSet presAssocID="{BCE3B246-5142-4717-A565-7357BB26797C}" presName="parTx" presStyleLbl="revTx" presStyleIdx="1" presStyleCnt="5">
        <dgm:presLayoutVars>
          <dgm:chMax val="0"/>
          <dgm:chPref val="0"/>
        </dgm:presLayoutVars>
      </dgm:prSet>
      <dgm:spPr/>
    </dgm:pt>
    <dgm:pt modelId="{AB7560E0-E718-4D15-87A2-FB7DF10DBD6C}" type="pres">
      <dgm:prSet presAssocID="{651FA711-E69F-4163-8CE0-BFA2472C8468}" presName="sibTrans" presStyleCnt="0"/>
      <dgm:spPr/>
    </dgm:pt>
    <dgm:pt modelId="{196E473A-E8F7-4AC5-86AA-B1074D6CB696}" type="pres">
      <dgm:prSet presAssocID="{02A0B66B-6418-47E6-B754-42E0CAE9331B}" presName="compNode" presStyleCnt="0"/>
      <dgm:spPr/>
    </dgm:pt>
    <dgm:pt modelId="{4A17A3B2-AC52-4426-8FB5-092CF4AB7CA3}" type="pres">
      <dgm:prSet presAssocID="{02A0B66B-6418-47E6-B754-42E0CAE9331B}" presName="bgRect" presStyleLbl="bgShp" presStyleIdx="2" presStyleCnt="5"/>
      <dgm:spPr/>
    </dgm:pt>
    <dgm:pt modelId="{21A88CD9-A813-4A70-8F3F-BF3A439F228A}" type="pres">
      <dgm:prSet presAssocID="{02A0B66B-6418-47E6-B754-42E0CAE9331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1BFC4A8-CB25-4159-8BFF-722193C134A1}" type="pres">
      <dgm:prSet presAssocID="{02A0B66B-6418-47E6-B754-42E0CAE9331B}" presName="spaceRect" presStyleCnt="0"/>
      <dgm:spPr/>
    </dgm:pt>
    <dgm:pt modelId="{B4E52562-9206-4556-8460-8DF1FEC43223}" type="pres">
      <dgm:prSet presAssocID="{02A0B66B-6418-47E6-B754-42E0CAE9331B}" presName="parTx" presStyleLbl="revTx" presStyleIdx="2" presStyleCnt="5">
        <dgm:presLayoutVars>
          <dgm:chMax val="0"/>
          <dgm:chPref val="0"/>
        </dgm:presLayoutVars>
      </dgm:prSet>
      <dgm:spPr/>
    </dgm:pt>
    <dgm:pt modelId="{0C43F5F0-C1FD-4BFC-A511-1BCD36781ECC}" type="pres">
      <dgm:prSet presAssocID="{DD4C36E8-5834-448F-A5C5-05259CAD34FD}" presName="sibTrans" presStyleCnt="0"/>
      <dgm:spPr/>
    </dgm:pt>
    <dgm:pt modelId="{0BB5C773-F8E2-4376-BA75-6405215AA083}" type="pres">
      <dgm:prSet presAssocID="{EDE73505-A81C-47FE-BD74-E13B2C2240ED}" presName="compNode" presStyleCnt="0"/>
      <dgm:spPr/>
    </dgm:pt>
    <dgm:pt modelId="{E97BFA70-575B-4326-A377-6F9AFC32972E}" type="pres">
      <dgm:prSet presAssocID="{EDE73505-A81C-47FE-BD74-E13B2C2240ED}" presName="bgRect" presStyleLbl="bgShp" presStyleIdx="3" presStyleCnt="5"/>
      <dgm:spPr/>
    </dgm:pt>
    <dgm:pt modelId="{454208F6-8B5F-4C9B-B4DD-BD71BEECC2C6}" type="pres">
      <dgm:prSet presAssocID="{EDE73505-A81C-47FE-BD74-E13B2C2240E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C7CD9FA-13B7-4650-A7F3-D91998A4AD85}" type="pres">
      <dgm:prSet presAssocID="{EDE73505-A81C-47FE-BD74-E13B2C2240ED}" presName="spaceRect" presStyleCnt="0"/>
      <dgm:spPr/>
    </dgm:pt>
    <dgm:pt modelId="{6C7D10C2-5D56-4472-A284-2A3C68B5ABEB}" type="pres">
      <dgm:prSet presAssocID="{EDE73505-A81C-47FE-BD74-E13B2C2240ED}" presName="parTx" presStyleLbl="revTx" presStyleIdx="3" presStyleCnt="5">
        <dgm:presLayoutVars>
          <dgm:chMax val="0"/>
          <dgm:chPref val="0"/>
        </dgm:presLayoutVars>
      </dgm:prSet>
      <dgm:spPr/>
    </dgm:pt>
    <dgm:pt modelId="{97397278-9754-489F-9BBA-0B3BFA43D1F9}" type="pres">
      <dgm:prSet presAssocID="{B18291FA-8D82-43B8-A1D3-C44C0C308AFD}" presName="sibTrans" presStyleCnt="0"/>
      <dgm:spPr/>
    </dgm:pt>
    <dgm:pt modelId="{00B10A01-CACF-4799-AFC0-2C990D64567A}" type="pres">
      <dgm:prSet presAssocID="{7A0018DF-9DB0-4FD6-BCF3-991063751496}" presName="compNode" presStyleCnt="0"/>
      <dgm:spPr/>
    </dgm:pt>
    <dgm:pt modelId="{2C2D81AE-F6F7-4F42-9640-6639C140057E}" type="pres">
      <dgm:prSet presAssocID="{7A0018DF-9DB0-4FD6-BCF3-991063751496}" presName="bgRect" presStyleLbl="bgShp" presStyleIdx="4" presStyleCnt="5"/>
      <dgm:spPr/>
    </dgm:pt>
    <dgm:pt modelId="{424DB311-DCBA-4BD5-B2FA-21341CC4D705}" type="pres">
      <dgm:prSet presAssocID="{7A0018DF-9DB0-4FD6-BCF3-99106375149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CC9F3415-B40D-4C8A-ABA5-BB8961E38285}" type="pres">
      <dgm:prSet presAssocID="{7A0018DF-9DB0-4FD6-BCF3-991063751496}" presName="spaceRect" presStyleCnt="0"/>
      <dgm:spPr/>
    </dgm:pt>
    <dgm:pt modelId="{303C762E-0AF3-430D-A8D0-3B2E9E9D6800}" type="pres">
      <dgm:prSet presAssocID="{7A0018DF-9DB0-4FD6-BCF3-99106375149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9F13708-C05E-4A06-8217-CFFB79A9B5CB}" type="presOf" srcId="{7A0018DF-9DB0-4FD6-BCF3-991063751496}" destId="{303C762E-0AF3-430D-A8D0-3B2E9E9D6800}" srcOrd="0" destOrd="0" presId="urn:microsoft.com/office/officeart/2018/2/layout/IconVerticalSolidList"/>
    <dgm:cxn modelId="{07B74716-3136-4604-AA23-DECB1E28EF3E}" type="presOf" srcId="{BCE3B246-5142-4717-A565-7357BB26797C}" destId="{EE7FDAAC-82DF-424A-856B-47AEF6DE74C0}" srcOrd="0" destOrd="0" presId="urn:microsoft.com/office/officeart/2018/2/layout/IconVerticalSolidList"/>
    <dgm:cxn modelId="{47126225-DE95-46D5-B84F-4635BFC49112}" srcId="{0A03B95A-E0B8-4EE5-B416-B9DD1547B19A}" destId="{02A0B66B-6418-47E6-B754-42E0CAE9331B}" srcOrd="2" destOrd="0" parTransId="{67DB7143-0423-47A2-9163-C87FB049F034}" sibTransId="{DD4C36E8-5834-448F-A5C5-05259CAD34FD}"/>
    <dgm:cxn modelId="{8296513B-E60A-4F3D-955F-6A173310914B}" type="presOf" srcId="{0375A7A2-B535-4D59-9587-42ADEC5256C5}" destId="{53E096B5-98FA-4541-ADE1-48385BB4AF6E}" srcOrd="0" destOrd="0" presId="urn:microsoft.com/office/officeart/2018/2/layout/IconVerticalSolidList"/>
    <dgm:cxn modelId="{7D3B0C6D-DCBB-42A3-85E4-20E2D6B833D3}" srcId="{0A03B95A-E0B8-4EE5-B416-B9DD1547B19A}" destId="{0375A7A2-B535-4D59-9587-42ADEC5256C5}" srcOrd="0" destOrd="0" parTransId="{6EDC9555-84FF-44E4-934C-8CCC848E33BC}" sibTransId="{0DD683A9-A4FE-41DD-A595-3F2F875F6584}"/>
    <dgm:cxn modelId="{70FFC850-9BDD-4F60-81D2-9965056A7C04}" srcId="{0A03B95A-E0B8-4EE5-B416-B9DD1547B19A}" destId="{BCE3B246-5142-4717-A565-7357BB26797C}" srcOrd="1" destOrd="0" parTransId="{A37BBE1B-1F09-4F02-87DC-4165ABE67845}" sibTransId="{651FA711-E69F-4163-8CE0-BFA2472C8468}"/>
    <dgm:cxn modelId="{4230BF89-96F8-432F-A7A8-DA834E45B0FF}" srcId="{0A03B95A-E0B8-4EE5-B416-B9DD1547B19A}" destId="{7A0018DF-9DB0-4FD6-BCF3-991063751496}" srcOrd="4" destOrd="0" parTransId="{956FAA42-3ECF-4E2A-8919-E4EEA53EBA65}" sibTransId="{8A1FEB2B-904D-4720-B8A8-BF76FDC2BCA3}"/>
    <dgm:cxn modelId="{384634C8-DD13-4978-A972-C5E298655DA6}" type="presOf" srcId="{0A03B95A-E0B8-4EE5-B416-B9DD1547B19A}" destId="{136D774F-502D-4D5A-BC54-C8A30D5A1D00}" srcOrd="0" destOrd="0" presId="urn:microsoft.com/office/officeart/2018/2/layout/IconVerticalSolidList"/>
    <dgm:cxn modelId="{05A6A1CA-D9DA-4C6C-8DB0-E2A442720683}" type="presOf" srcId="{EDE73505-A81C-47FE-BD74-E13B2C2240ED}" destId="{6C7D10C2-5D56-4472-A284-2A3C68B5ABEB}" srcOrd="0" destOrd="0" presId="urn:microsoft.com/office/officeart/2018/2/layout/IconVerticalSolidList"/>
    <dgm:cxn modelId="{39372FCE-A472-45F9-8B8E-C1CBAE120C9D}" type="presOf" srcId="{02A0B66B-6418-47E6-B754-42E0CAE9331B}" destId="{B4E52562-9206-4556-8460-8DF1FEC43223}" srcOrd="0" destOrd="0" presId="urn:microsoft.com/office/officeart/2018/2/layout/IconVerticalSolidList"/>
    <dgm:cxn modelId="{A678AEE6-F32A-4E85-8FE9-888334CFCDBE}" srcId="{0A03B95A-E0B8-4EE5-B416-B9DD1547B19A}" destId="{EDE73505-A81C-47FE-BD74-E13B2C2240ED}" srcOrd="3" destOrd="0" parTransId="{64EAE61E-515F-43A9-9D1D-CA3285E63BAA}" sibTransId="{B18291FA-8D82-43B8-A1D3-C44C0C308AFD}"/>
    <dgm:cxn modelId="{4190B181-666D-4192-AF5D-C623836FF47B}" type="presParOf" srcId="{136D774F-502D-4D5A-BC54-C8A30D5A1D00}" destId="{D1D0F5CA-B985-41D6-B46A-15AB64DF73D6}" srcOrd="0" destOrd="0" presId="urn:microsoft.com/office/officeart/2018/2/layout/IconVerticalSolidList"/>
    <dgm:cxn modelId="{E3B840D5-835E-434E-AD26-039532273CB7}" type="presParOf" srcId="{D1D0F5CA-B985-41D6-B46A-15AB64DF73D6}" destId="{8B936A75-49C5-48C2-8067-6766F52B8BA4}" srcOrd="0" destOrd="0" presId="urn:microsoft.com/office/officeart/2018/2/layout/IconVerticalSolidList"/>
    <dgm:cxn modelId="{CA2C419C-0C07-4A0B-A663-E0519521E54C}" type="presParOf" srcId="{D1D0F5CA-B985-41D6-B46A-15AB64DF73D6}" destId="{B9FD74FF-B4D9-4638-BB0E-9C7943650DE6}" srcOrd="1" destOrd="0" presId="urn:microsoft.com/office/officeart/2018/2/layout/IconVerticalSolidList"/>
    <dgm:cxn modelId="{4A661C21-D3B4-4796-AF3B-8E08E239AEAE}" type="presParOf" srcId="{D1D0F5CA-B985-41D6-B46A-15AB64DF73D6}" destId="{A504A164-9A56-4377-B3D2-B2C7D3CD79F2}" srcOrd="2" destOrd="0" presId="urn:microsoft.com/office/officeart/2018/2/layout/IconVerticalSolidList"/>
    <dgm:cxn modelId="{658C15B2-AFDB-4872-98BB-9C60BEA0FE72}" type="presParOf" srcId="{D1D0F5CA-B985-41D6-B46A-15AB64DF73D6}" destId="{53E096B5-98FA-4541-ADE1-48385BB4AF6E}" srcOrd="3" destOrd="0" presId="urn:microsoft.com/office/officeart/2018/2/layout/IconVerticalSolidList"/>
    <dgm:cxn modelId="{6991F3B9-5927-4501-842D-68604B3188E2}" type="presParOf" srcId="{136D774F-502D-4D5A-BC54-C8A30D5A1D00}" destId="{000B9B64-7F90-442E-8386-6EB3E745287F}" srcOrd="1" destOrd="0" presId="urn:microsoft.com/office/officeart/2018/2/layout/IconVerticalSolidList"/>
    <dgm:cxn modelId="{90E70DCD-AB51-4B74-B7C3-97B97D17565A}" type="presParOf" srcId="{136D774F-502D-4D5A-BC54-C8A30D5A1D00}" destId="{D87BA701-EAFA-43D0-B057-B248CF258349}" srcOrd="2" destOrd="0" presId="urn:microsoft.com/office/officeart/2018/2/layout/IconVerticalSolidList"/>
    <dgm:cxn modelId="{B1693C41-DC04-41C9-915E-E33CD26D85E1}" type="presParOf" srcId="{D87BA701-EAFA-43D0-B057-B248CF258349}" destId="{2392D985-39EF-4E10-9A53-CBFF3ED778F4}" srcOrd="0" destOrd="0" presId="urn:microsoft.com/office/officeart/2018/2/layout/IconVerticalSolidList"/>
    <dgm:cxn modelId="{9FD22A32-897E-4D4D-9848-FB7AD7670D40}" type="presParOf" srcId="{D87BA701-EAFA-43D0-B057-B248CF258349}" destId="{71732ECC-D43E-4B65-8E07-066D27F6BD7C}" srcOrd="1" destOrd="0" presId="urn:microsoft.com/office/officeart/2018/2/layout/IconVerticalSolidList"/>
    <dgm:cxn modelId="{DA6783B8-110C-4FEB-B4BD-C4DAB7E3C4EE}" type="presParOf" srcId="{D87BA701-EAFA-43D0-B057-B248CF258349}" destId="{CEBC3F96-2765-4768-8DC3-9C971EB60724}" srcOrd="2" destOrd="0" presId="urn:microsoft.com/office/officeart/2018/2/layout/IconVerticalSolidList"/>
    <dgm:cxn modelId="{3B0B6C3E-365A-448D-9790-B030F333721E}" type="presParOf" srcId="{D87BA701-EAFA-43D0-B057-B248CF258349}" destId="{EE7FDAAC-82DF-424A-856B-47AEF6DE74C0}" srcOrd="3" destOrd="0" presId="urn:microsoft.com/office/officeart/2018/2/layout/IconVerticalSolidList"/>
    <dgm:cxn modelId="{A18CE676-1265-42C7-9DA1-76FCFE124A7B}" type="presParOf" srcId="{136D774F-502D-4D5A-BC54-C8A30D5A1D00}" destId="{AB7560E0-E718-4D15-87A2-FB7DF10DBD6C}" srcOrd="3" destOrd="0" presId="urn:microsoft.com/office/officeart/2018/2/layout/IconVerticalSolidList"/>
    <dgm:cxn modelId="{DC27F049-7EE9-4572-AED9-81F75B4F8277}" type="presParOf" srcId="{136D774F-502D-4D5A-BC54-C8A30D5A1D00}" destId="{196E473A-E8F7-4AC5-86AA-B1074D6CB696}" srcOrd="4" destOrd="0" presId="urn:microsoft.com/office/officeart/2018/2/layout/IconVerticalSolidList"/>
    <dgm:cxn modelId="{5D922A67-592D-4D0B-A329-B58C29D714D3}" type="presParOf" srcId="{196E473A-E8F7-4AC5-86AA-B1074D6CB696}" destId="{4A17A3B2-AC52-4426-8FB5-092CF4AB7CA3}" srcOrd="0" destOrd="0" presId="urn:microsoft.com/office/officeart/2018/2/layout/IconVerticalSolidList"/>
    <dgm:cxn modelId="{FF5B18CB-EA14-403D-90E4-B849B00E5E5B}" type="presParOf" srcId="{196E473A-E8F7-4AC5-86AA-B1074D6CB696}" destId="{21A88CD9-A813-4A70-8F3F-BF3A439F228A}" srcOrd="1" destOrd="0" presId="urn:microsoft.com/office/officeart/2018/2/layout/IconVerticalSolidList"/>
    <dgm:cxn modelId="{99D73407-C4C3-4F03-8913-11E4C93407A8}" type="presParOf" srcId="{196E473A-E8F7-4AC5-86AA-B1074D6CB696}" destId="{71BFC4A8-CB25-4159-8BFF-722193C134A1}" srcOrd="2" destOrd="0" presId="urn:microsoft.com/office/officeart/2018/2/layout/IconVerticalSolidList"/>
    <dgm:cxn modelId="{4F20A85B-0862-4891-8298-A578B5A331E6}" type="presParOf" srcId="{196E473A-E8F7-4AC5-86AA-B1074D6CB696}" destId="{B4E52562-9206-4556-8460-8DF1FEC43223}" srcOrd="3" destOrd="0" presId="urn:microsoft.com/office/officeart/2018/2/layout/IconVerticalSolidList"/>
    <dgm:cxn modelId="{0EA56BB5-0CB3-4CAA-8E69-BA42DD474CF7}" type="presParOf" srcId="{136D774F-502D-4D5A-BC54-C8A30D5A1D00}" destId="{0C43F5F0-C1FD-4BFC-A511-1BCD36781ECC}" srcOrd="5" destOrd="0" presId="urn:microsoft.com/office/officeart/2018/2/layout/IconVerticalSolidList"/>
    <dgm:cxn modelId="{6D44B525-7E28-4DC4-8F73-7D8FBA24D016}" type="presParOf" srcId="{136D774F-502D-4D5A-BC54-C8A30D5A1D00}" destId="{0BB5C773-F8E2-4376-BA75-6405215AA083}" srcOrd="6" destOrd="0" presId="urn:microsoft.com/office/officeart/2018/2/layout/IconVerticalSolidList"/>
    <dgm:cxn modelId="{B89A6E5D-020D-49FE-92AE-47D46B05087F}" type="presParOf" srcId="{0BB5C773-F8E2-4376-BA75-6405215AA083}" destId="{E97BFA70-575B-4326-A377-6F9AFC32972E}" srcOrd="0" destOrd="0" presId="urn:microsoft.com/office/officeart/2018/2/layout/IconVerticalSolidList"/>
    <dgm:cxn modelId="{B61C5E5D-DA76-46BF-8DB0-B2EC56C07130}" type="presParOf" srcId="{0BB5C773-F8E2-4376-BA75-6405215AA083}" destId="{454208F6-8B5F-4C9B-B4DD-BD71BEECC2C6}" srcOrd="1" destOrd="0" presId="urn:microsoft.com/office/officeart/2018/2/layout/IconVerticalSolidList"/>
    <dgm:cxn modelId="{5DCB93E9-CCA5-4D2E-AF31-5C4335B6383A}" type="presParOf" srcId="{0BB5C773-F8E2-4376-BA75-6405215AA083}" destId="{8C7CD9FA-13B7-4650-A7F3-D91998A4AD85}" srcOrd="2" destOrd="0" presId="urn:microsoft.com/office/officeart/2018/2/layout/IconVerticalSolidList"/>
    <dgm:cxn modelId="{09B46EBA-024C-4C78-9623-3817FB974B5D}" type="presParOf" srcId="{0BB5C773-F8E2-4376-BA75-6405215AA083}" destId="{6C7D10C2-5D56-4472-A284-2A3C68B5ABEB}" srcOrd="3" destOrd="0" presId="urn:microsoft.com/office/officeart/2018/2/layout/IconVerticalSolidList"/>
    <dgm:cxn modelId="{9BCA729D-E0DF-4AD3-B55E-CDB82A301F98}" type="presParOf" srcId="{136D774F-502D-4D5A-BC54-C8A30D5A1D00}" destId="{97397278-9754-489F-9BBA-0B3BFA43D1F9}" srcOrd="7" destOrd="0" presId="urn:microsoft.com/office/officeart/2018/2/layout/IconVerticalSolidList"/>
    <dgm:cxn modelId="{FFDECFFC-B1C7-47CA-B9BB-57FD51296B02}" type="presParOf" srcId="{136D774F-502D-4D5A-BC54-C8A30D5A1D00}" destId="{00B10A01-CACF-4799-AFC0-2C990D64567A}" srcOrd="8" destOrd="0" presId="urn:microsoft.com/office/officeart/2018/2/layout/IconVerticalSolidList"/>
    <dgm:cxn modelId="{BE47A950-CC57-4780-9EC5-E993700716CB}" type="presParOf" srcId="{00B10A01-CACF-4799-AFC0-2C990D64567A}" destId="{2C2D81AE-F6F7-4F42-9640-6639C140057E}" srcOrd="0" destOrd="0" presId="urn:microsoft.com/office/officeart/2018/2/layout/IconVerticalSolidList"/>
    <dgm:cxn modelId="{D2327AFE-9538-4CA0-ABC6-290C0AE84628}" type="presParOf" srcId="{00B10A01-CACF-4799-AFC0-2C990D64567A}" destId="{424DB311-DCBA-4BD5-B2FA-21341CC4D705}" srcOrd="1" destOrd="0" presId="urn:microsoft.com/office/officeart/2018/2/layout/IconVerticalSolidList"/>
    <dgm:cxn modelId="{279CB4A7-C796-42A9-B222-3FDC596FA426}" type="presParOf" srcId="{00B10A01-CACF-4799-AFC0-2C990D64567A}" destId="{CC9F3415-B40D-4C8A-ABA5-BB8961E38285}" srcOrd="2" destOrd="0" presId="urn:microsoft.com/office/officeart/2018/2/layout/IconVerticalSolidList"/>
    <dgm:cxn modelId="{BDD77F00-2A4B-4149-97E0-9CC1B166AD82}" type="presParOf" srcId="{00B10A01-CACF-4799-AFC0-2C990D64567A}" destId="{303C762E-0AF3-430D-A8D0-3B2E9E9D68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A667C-F7FD-4119-ADC9-108B1A11D5F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E1E81F4-517F-481E-8AE6-344C78677103}">
      <dgm:prSet/>
      <dgm:spPr/>
      <dgm:t>
        <a:bodyPr/>
        <a:lstStyle/>
        <a:p>
          <a:r>
            <a:rPr lang="en-US" b="1"/>
            <a:t>Think </a:t>
          </a:r>
          <a:endParaRPr lang="en-US"/>
        </a:p>
      </dgm:t>
    </dgm:pt>
    <dgm:pt modelId="{EAF53290-2B99-40FA-86C9-36D925BE109B}" type="parTrans" cxnId="{775C09A8-B3D2-4D97-AE6C-3D7879790092}">
      <dgm:prSet/>
      <dgm:spPr/>
      <dgm:t>
        <a:bodyPr/>
        <a:lstStyle/>
        <a:p>
          <a:endParaRPr lang="en-US"/>
        </a:p>
      </dgm:t>
    </dgm:pt>
    <dgm:pt modelId="{F29F3B9F-9BBF-4794-ADC6-93354EE8CA23}" type="sibTrans" cxnId="{775C09A8-B3D2-4D97-AE6C-3D7879790092}">
      <dgm:prSet/>
      <dgm:spPr/>
      <dgm:t>
        <a:bodyPr/>
        <a:lstStyle/>
        <a:p>
          <a:endParaRPr lang="en-US"/>
        </a:p>
      </dgm:t>
    </dgm:pt>
    <dgm:pt modelId="{52121E59-84B5-4FA6-A5AE-1BC8BD15196A}">
      <dgm:prSet/>
      <dgm:spPr/>
      <dgm:t>
        <a:bodyPr/>
        <a:lstStyle/>
        <a:p>
          <a:r>
            <a:rPr lang="en-US" b="1"/>
            <a:t>Track</a:t>
          </a:r>
          <a:endParaRPr lang="en-US"/>
        </a:p>
      </dgm:t>
    </dgm:pt>
    <dgm:pt modelId="{6F832234-29F4-435E-A419-3B7C771DB17B}" type="parTrans" cxnId="{79AB9FBF-0F17-4FEE-8957-5116AF44D86B}">
      <dgm:prSet/>
      <dgm:spPr/>
      <dgm:t>
        <a:bodyPr/>
        <a:lstStyle/>
        <a:p>
          <a:endParaRPr lang="en-US"/>
        </a:p>
      </dgm:t>
    </dgm:pt>
    <dgm:pt modelId="{C0C8C882-C945-4068-B9BB-2A5CB4299BC9}" type="sibTrans" cxnId="{79AB9FBF-0F17-4FEE-8957-5116AF44D86B}">
      <dgm:prSet/>
      <dgm:spPr/>
      <dgm:t>
        <a:bodyPr/>
        <a:lstStyle/>
        <a:p>
          <a:endParaRPr lang="en-US"/>
        </a:p>
      </dgm:t>
    </dgm:pt>
    <dgm:pt modelId="{5780E594-686F-4F5F-97D5-2EB93B30EDF1}">
      <dgm:prSet/>
      <dgm:spPr/>
      <dgm:t>
        <a:bodyPr/>
        <a:lstStyle/>
        <a:p>
          <a:r>
            <a:rPr lang="en-US" b="1"/>
            <a:t>Trim</a:t>
          </a:r>
          <a:endParaRPr lang="en-US"/>
        </a:p>
      </dgm:t>
    </dgm:pt>
    <dgm:pt modelId="{7EF254D3-03DC-4714-B8DB-CD308658CD71}" type="parTrans" cxnId="{18059D22-6B91-4A69-9462-3E136B40DA1C}">
      <dgm:prSet/>
      <dgm:spPr/>
      <dgm:t>
        <a:bodyPr/>
        <a:lstStyle/>
        <a:p>
          <a:endParaRPr lang="en-US"/>
        </a:p>
      </dgm:t>
    </dgm:pt>
    <dgm:pt modelId="{0B3CEBC8-8331-477F-B3CD-378ED69F0B52}" type="sibTrans" cxnId="{18059D22-6B91-4A69-9462-3E136B40DA1C}">
      <dgm:prSet/>
      <dgm:spPr/>
      <dgm:t>
        <a:bodyPr/>
        <a:lstStyle/>
        <a:p>
          <a:endParaRPr lang="en-US"/>
        </a:p>
      </dgm:t>
    </dgm:pt>
    <dgm:pt modelId="{02BBF279-6A93-4E0B-BFC8-05148859E097}">
      <dgm:prSet/>
      <dgm:spPr/>
      <dgm:t>
        <a:bodyPr/>
        <a:lstStyle/>
        <a:p>
          <a:r>
            <a:rPr lang="en-US" b="1"/>
            <a:t>Tend</a:t>
          </a:r>
          <a:endParaRPr lang="en-US"/>
        </a:p>
      </dgm:t>
    </dgm:pt>
    <dgm:pt modelId="{209AA0C7-3BEF-44F1-A7B2-A87C27BFAFEB}" type="parTrans" cxnId="{E515A341-33ED-47BB-BBD4-15C03EAA10E7}">
      <dgm:prSet/>
      <dgm:spPr/>
      <dgm:t>
        <a:bodyPr/>
        <a:lstStyle/>
        <a:p>
          <a:endParaRPr lang="en-US"/>
        </a:p>
      </dgm:t>
    </dgm:pt>
    <dgm:pt modelId="{39715ABA-D122-46E6-82BA-FFFD4F1E69F8}" type="sibTrans" cxnId="{E515A341-33ED-47BB-BBD4-15C03EAA10E7}">
      <dgm:prSet/>
      <dgm:spPr/>
      <dgm:t>
        <a:bodyPr/>
        <a:lstStyle/>
        <a:p>
          <a:endParaRPr lang="en-US"/>
        </a:p>
      </dgm:t>
    </dgm:pt>
    <dgm:pt modelId="{08C6BF4B-E57B-41D4-9FA2-3F9E5058377B}" type="pres">
      <dgm:prSet presAssocID="{FD4A667C-F7FD-4119-ADC9-108B1A11D5FA}" presName="linear" presStyleCnt="0">
        <dgm:presLayoutVars>
          <dgm:animLvl val="lvl"/>
          <dgm:resizeHandles val="exact"/>
        </dgm:presLayoutVars>
      </dgm:prSet>
      <dgm:spPr/>
    </dgm:pt>
    <dgm:pt modelId="{ACF633D7-E457-4332-A344-ED9078059588}" type="pres">
      <dgm:prSet presAssocID="{0E1E81F4-517F-481E-8AE6-344C786771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C4085AE-09C4-4F97-AEAC-2742D93A4A5D}" type="pres">
      <dgm:prSet presAssocID="{F29F3B9F-9BBF-4794-ADC6-93354EE8CA23}" presName="spacer" presStyleCnt="0"/>
      <dgm:spPr/>
    </dgm:pt>
    <dgm:pt modelId="{96ED4179-B7F0-42BE-82FD-D6E86CF6FD75}" type="pres">
      <dgm:prSet presAssocID="{52121E59-84B5-4FA6-A5AE-1BC8BD1519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33BF59-394C-4A57-B606-9A76A53D7BD4}" type="pres">
      <dgm:prSet presAssocID="{C0C8C882-C945-4068-B9BB-2A5CB4299BC9}" presName="spacer" presStyleCnt="0"/>
      <dgm:spPr/>
    </dgm:pt>
    <dgm:pt modelId="{59CEC4C7-8A5E-45B7-9985-553536497201}" type="pres">
      <dgm:prSet presAssocID="{5780E594-686F-4F5F-97D5-2EB93B30EDF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6662112-2E3F-4F37-B1CC-6A6B624E376E}" type="pres">
      <dgm:prSet presAssocID="{0B3CEBC8-8331-477F-B3CD-378ED69F0B52}" presName="spacer" presStyleCnt="0"/>
      <dgm:spPr/>
    </dgm:pt>
    <dgm:pt modelId="{2C102416-750C-4F11-A052-FCCB4A4FC274}" type="pres">
      <dgm:prSet presAssocID="{02BBF279-6A93-4E0B-BFC8-05148859E09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69C6A04-FB9C-4958-A1E5-63C066C78349}" type="presOf" srcId="{5780E594-686F-4F5F-97D5-2EB93B30EDF1}" destId="{59CEC4C7-8A5E-45B7-9985-553536497201}" srcOrd="0" destOrd="0" presId="urn:microsoft.com/office/officeart/2005/8/layout/vList2"/>
    <dgm:cxn modelId="{18059D22-6B91-4A69-9462-3E136B40DA1C}" srcId="{FD4A667C-F7FD-4119-ADC9-108B1A11D5FA}" destId="{5780E594-686F-4F5F-97D5-2EB93B30EDF1}" srcOrd="2" destOrd="0" parTransId="{7EF254D3-03DC-4714-B8DB-CD308658CD71}" sibTransId="{0B3CEBC8-8331-477F-B3CD-378ED69F0B52}"/>
    <dgm:cxn modelId="{D1131231-12D0-4EFB-BC5F-640C27CE5A89}" type="presOf" srcId="{0E1E81F4-517F-481E-8AE6-344C78677103}" destId="{ACF633D7-E457-4332-A344-ED9078059588}" srcOrd="0" destOrd="0" presId="urn:microsoft.com/office/officeart/2005/8/layout/vList2"/>
    <dgm:cxn modelId="{403ACE5E-F457-4CBB-B20D-091A6BEDD8BE}" type="presOf" srcId="{52121E59-84B5-4FA6-A5AE-1BC8BD15196A}" destId="{96ED4179-B7F0-42BE-82FD-D6E86CF6FD75}" srcOrd="0" destOrd="0" presId="urn:microsoft.com/office/officeart/2005/8/layout/vList2"/>
    <dgm:cxn modelId="{E515A341-33ED-47BB-BBD4-15C03EAA10E7}" srcId="{FD4A667C-F7FD-4119-ADC9-108B1A11D5FA}" destId="{02BBF279-6A93-4E0B-BFC8-05148859E097}" srcOrd="3" destOrd="0" parTransId="{209AA0C7-3BEF-44F1-A7B2-A87C27BFAFEB}" sibTransId="{39715ABA-D122-46E6-82BA-FFFD4F1E69F8}"/>
    <dgm:cxn modelId="{15F13D7B-C85B-4F74-B7A0-CD98972EC677}" type="presOf" srcId="{FD4A667C-F7FD-4119-ADC9-108B1A11D5FA}" destId="{08C6BF4B-E57B-41D4-9FA2-3F9E5058377B}" srcOrd="0" destOrd="0" presId="urn:microsoft.com/office/officeart/2005/8/layout/vList2"/>
    <dgm:cxn modelId="{775C09A8-B3D2-4D97-AE6C-3D7879790092}" srcId="{FD4A667C-F7FD-4119-ADC9-108B1A11D5FA}" destId="{0E1E81F4-517F-481E-8AE6-344C78677103}" srcOrd="0" destOrd="0" parTransId="{EAF53290-2B99-40FA-86C9-36D925BE109B}" sibTransId="{F29F3B9F-9BBF-4794-ADC6-93354EE8CA23}"/>
    <dgm:cxn modelId="{79AB9FBF-0F17-4FEE-8957-5116AF44D86B}" srcId="{FD4A667C-F7FD-4119-ADC9-108B1A11D5FA}" destId="{52121E59-84B5-4FA6-A5AE-1BC8BD15196A}" srcOrd="1" destOrd="0" parTransId="{6F832234-29F4-435E-A419-3B7C771DB17B}" sibTransId="{C0C8C882-C945-4068-B9BB-2A5CB4299BC9}"/>
    <dgm:cxn modelId="{F4F525F5-108B-4D8E-967D-A0F11DA70F6F}" type="presOf" srcId="{02BBF279-6A93-4E0B-BFC8-05148859E097}" destId="{2C102416-750C-4F11-A052-FCCB4A4FC274}" srcOrd="0" destOrd="0" presId="urn:microsoft.com/office/officeart/2005/8/layout/vList2"/>
    <dgm:cxn modelId="{AFF2F641-7EDA-49A4-827A-D2D22EA8CEC7}" type="presParOf" srcId="{08C6BF4B-E57B-41D4-9FA2-3F9E5058377B}" destId="{ACF633D7-E457-4332-A344-ED9078059588}" srcOrd="0" destOrd="0" presId="urn:microsoft.com/office/officeart/2005/8/layout/vList2"/>
    <dgm:cxn modelId="{1B8F5A71-386F-40B8-8221-8E94366D50F6}" type="presParOf" srcId="{08C6BF4B-E57B-41D4-9FA2-3F9E5058377B}" destId="{8C4085AE-09C4-4F97-AEAC-2742D93A4A5D}" srcOrd="1" destOrd="0" presId="urn:microsoft.com/office/officeart/2005/8/layout/vList2"/>
    <dgm:cxn modelId="{B81A2125-AEA1-44F4-961A-5C826B4F0136}" type="presParOf" srcId="{08C6BF4B-E57B-41D4-9FA2-3F9E5058377B}" destId="{96ED4179-B7F0-42BE-82FD-D6E86CF6FD75}" srcOrd="2" destOrd="0" presId="urn:microsoft.com/office/officeart/2005/8/layout/vList2"/>
    <dgm:cxn modelId="{81C1C2FE-A08D-48E2-A486-F29DF4C707AD}" type="presParOf" srcId="{08C6BF4B-E57B-41D4-9FA2-3F9E5058377B}" destId="{6B33BF59-394C-4A57-B606-9A76A53D7BD4}" srcOrd="3" destOrd="0" presId="urn:microsoft.com/office/officeart/2005/8/layout/vList2"/>
    <dgm:cxn modelId="{D0723ACA-E060-474E-BAAA-36BDEDA947AF}" type="presParOf" srcId="{08C6BF4B-E57B-41D4-9FA2-3F9E5058377B}" destId="{59CEC4C7-8A5E-45B7-9985-553536497201}" srcOrd="4" destOrd="0" presId="urn:microsoft.com/office/officeart/2005/8/layout/vList2"/>
    <dgm:cxn modelId="{F7E9C86B-C165-42BF-B509-C73549F77830}" type="presParOf" srcId="{08C6BF4B-E57B-41D4-9FA2-3F9E5058377B}" destId="{26662112-2E3F-4F37-B1CC-6A6B624E376E}" srcOrd="5" destOrd="0" presId="urn:microsoft.com/office/officeart/2005/8/layout/vList2"/>
    <dgm:cxn modelId="{4216ABE8-F8F5-427E-80EB-D8C7B3D33F44}" type="presParOf" srcId="{08C6BF4B-E57B-41D4-9FA2-3F9E5058377B}" destId="{2C102416-750C-4F11-A052-FCCB4A4FC2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25AA00-5B8A-4D3A-A485-D93188AE5E54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423BF7-D755-4955-BA34-7DCB1F0485EB}">
      <dgm:prSet/>
      <dgm:spPr/>
      <dgm:t>
        <a:bodyPr/>
        <a:lstStyle/>
        <a:p>
          <a:r>
            <a:rPr lang="en-US"/>
            <a:t>Objectively ascertain that the purpose of your communication has been fulfilled.</a:t>
          </a:r>
        </a:p>
      </dgm:t>
    </dgm:pt>
    <dgm:pt modelId="{84AAF63F-F2D7-4F2A-BF2D-F5E8711DD3E3}" type="parTrans" cxnId="{316FA9C1-2A19-46B3-A29B-A4C2A99A5853}">
      <dgm:prSet/>
      <dgm:spPr/>
      <dgm:t>
        <a:bodyPr/>
        <a:lstStyle/>
        <a:p>
          <a:endParaRPr lang="en-US"/>
        </a:p>
      </dgm:t>
    </dgm:pt>
    <dgm:pt modelId="{11515753-F8A5-4C99-884F-5D94D4DA3C6C}" type="sibTrans" cxnId="{316FA9C1-2A19-46B3-A29B-A4C2A99A5853}">
      <dgm:prSet/>
      <dgm:spPr/>
      <dgm:t>
        <a:bodyPr/>
        <a:lstStyle/>
        <a:p>
          <a:endParaRPr lang="en-US"/>
        </a:p>
      </dgm:t>
    </dgm:pt>
    <dgm:pt modelId="{AE59E2CB-4C35-42BD-BB4B-0CC50C456ED4}">
      <dgm:prSet/>
      <dgm:spPr/>
      <dgm:t>
        <a:bodyPr/>
        <a:lstStyle/>
        <a:p>
          <a:r>
            <a:rPr lang="en-US"/>
            <a:t>Be sure that your choice of words does not confuse or water down the impact of the message.</a:t>
          </a:r>
        </a:p>
      </dgm:t>
    </dgm:pt>
    <dgm:pt modelId="{EC89F471-20AF-44EA-B98D-05B3D736A57C}" type="parTrans" cxnId="{367BBF0D-DBEA-4798-AF17-CB07C6B0E6F9}">
      <dgm:prSet/>
      <dgm:spPr/>
      <dgm:t>
        <a:bodyPr/>
        <a:lstStyle/>
        <a:p>
          <a:endParaRPr lang="en-US"/>
        </a:p>
      </dgm:t>
    </dgm:pt>
    <dgm:pt modelId="{F7888D55-C1DE-440A-AD47-306E8BF691C4}" type="sibTrans" cxnId="{367BBF0D-DBEA-4798-AF17-CB07C6B0E6F9}">
      <dgm:prSet/>
      <dgm:spPr/>
      <dgm:t>
        <a:bodyPr/>
        <a:lstStyle/>
        <a:p>
          <a:endParaRPr lang="en-US"/>
        </a:p>
      </dgm:t>
    </dgm:pt>
    <dgm:pt modelId="{BD649BA0-F526-4F6B-A11D-A0366E4BA54F}">
      <dgm:prSet/>
      <dgm:spPr/>
      <dgm:t>
        <a:bodyPr/>
        <a:lstStyle/>
        <a:p>
          <a:r>
            <a:rPr lang="en-US"/>
            <a:t>Be unambiguous: People shouldn't have to "read between the lines" and make assumptions on their own to understand what you're trying to say.</a:t>
          </a:r>
        </a:p>
      </dgm:t>
    </dgm:pt>
    <dgm:pt modelId="{526EAAAB-B11A-4392-AD48-8B42D0972B95}" type="parTrans" cxnId="{1A233798-B7EF-4D3F-8760-A60CECA1AFA3}">
      <dgm:prSet/>
      <dgm:spPr/>
      <dgm:t>
        <a:bodyPr/>
        <a:lstStyle/>
        <a:p>
          <a:endParaRPr lang="en-US"/>
        </a:p>
      </dgm:t>
    </dgm:pt>
    <dgm:pt modelId="{58DDE030-E6D6-4E65-B761-00E557423C0C}" type="sibTrans" cxnId="{1A233798-B7EF-4D3F-8760-A60CECA1AFA3}">
      <dgm:prSet/>
      <dgm:spPr/>
      <dgm:t>
        <a:bodyPr/>
        <a:lstStyle/>
        <a:p>
          <a:endParaRPr lang="en-US"/>
        </a:p>
      </dgm:t>
    </dgm:pt>
    <dgm:pt modelId="{309F896B-9581-456B-B600-548733478AAD}">
      <dgm:prSet/>
      <dgm:spPr/>
      <dgm:t>
        <a:bodyPr/>
        <a:lstStyle/>
        <a:p>
          <a:endParaRPr lang="en-US"/>
        </a:p>
      </dgm:t>
    </dgm:pt>
    <dgm:pt modelId="{A9D4148F-64A5-47F1-A7C5-FBDCD6CE634E}" type="parTrans" cxnId="{51DF6C47-AC8F-43D0-9DE6-0B937A1816B9}">
      <dgm:prSet/>
      <dgm:spPr/>
      <dgm:t>
        <a:bodyPr/>
        <a:lstStyle/>
        <a:p>
          <a:endParaRPr lang="en-US"/>
        </a:p>
      </dgm:t>
    </dgm:pt>
    <dgm:pt modelId="{854C492E-B486-4400-9440-421CAFA193C2}" type="sibTrans" cxnId="{51DF6C47-AC8F-43D0-9DE6-0B937A1816B9}">
      <dgm:prSet/>
      <dgm:spPr/>
      <dgm:t>
        <a:bodyPr/>
        <a:lstStyle/>
        <a:p>
          <a:endParaRPr lang="en-US"/>
        </a:p>
      </dgm:t>
    </dgm:pt>
    <dgm:pt modelId="{3E7B96ED-0B46-4478-B0C1-47196494B9A1}" type="pres">
      <dgm:prSet presAssocID="{7725AA00-5B8A-4D3A-A485-D93188AE5E54}" presName="root" presStyleCnt="0">
        <dgm:presLayoutVars>
          <dgm:dir/>
          <dgm:resizeHandles val="exact"/>
        </dgm:presLayoutVars>
      </dgm:prSet>
      <dgm:spPr/>
    </dgm:pt>
    <dgm:pt modelId="{6187403F-B15B-4F58-884E-A4EB64429EF0}" type="pres">
      <dgm:prSet presAssocID="{0A423BF7-D755-4955-BA34-7DCB1F0485EB}" presName="compNode" presStyleCnt="0"/>
      <dgm:spPr/>
    </dgm:pt>
    <dgm:pt modelId="{707F4C61-6121-434D-81D6-5A66325DC244}" type="pres">
      <dgm:prSet presAssocID="{0A423BF7-D755-4955-BA34-7DCB1F0485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6E193DB2-E05F-4059-A344-21A67F3B7ECB}" type="pres">
      <dgm:prSet presAssocID="{0A423BF7-D755-4955-BA34-7DCB1F0485EB}" presName="spaceRect" presStyleCnt="0"/>
      <dgm:spPr/>
    </dgm:pt>
    <dgm:pt modelId="{F46DEDED-170F-455D-8C9A-5B9D98B0C426}" type="pres">
      <dgm:prSet presAssocID="{0A423BF7-D755-4955-BA34-7DCB1F0485EB}" presName="textRect" presStyleLbl="revTx" presStyleIdx="0" presStyleCnt="3">
        <dgm:presLayoutVars>
          <dgm:chMax val="1"/>
          <dgm:chPref val="1"/>
        </dgm:presLayoutVars>
      </dgm:prSet>
      <dgm:spPr/>
    </dgm:pt>
    <dgm:pt modelId="{68AE5F1F-0525-4C0F-AB06-C1FA6844C99A}" type="pres">
      <dgm:prSet presAssocID="{11515753-F8A5-4C99-884F-5D94D4DA3C6C}" presName="sibTrans" presStyleCnt="0"/>
      <dgm:spPr/>
    </dgm:pt>
    <dgm:pt modelId="{2C8FA488-1F76-46DC-ABFE-C572C0E4BDDF}" type="pres">
      <dgm:prSet presAssocID="{AE59E2CB-4C35-42BD-BB4B-0CC50C456ED4}" presName="compNode" presStyleCnt="0"/>
      <dgm:spPr/>
    </dgm:pt>
    <dgm:pt modelId="{D7586B3D-A60B-4D59-AA21-B424D96B9BA5}" type="pres">
      <dgm:prSet presAssocID="{AE59E2CB-4C35-42BD-BB4B-0CC50C456ED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C08C7C2A-78C1-4897-A766-5A25B815AB83}" type="pres">
      <dgm:prSet presAssocID="{AE59E2CB-4C35-42BD-BB4B-0CC50C456ED4}" presName="spaceRect" presStyleCnt="0"/>
      <dgm:spPr/>
    </dgm:pt>
    <dgm:pt modelId="{D6B90362-43BA-44ED-9274-1D24095883A2}" type="pres">
      <dgm:prSet presAssocID="{AE59E2CB-4C35-42BD-BB4B-0CC50C456ED4}" presName="textRect" presStyleLbl="revTx" presStyleIdx="1" presStyleCnt="3">
        <dgm:presLayoutVars>
          <dgm:chMax val="1"/>
          <dgm:chPref val="1"/>
        </dgm:presLayoutVars>
      </dgm:prSet>
      <dgm:spPr/>
    </dgm:pt>
    <dgm:pt modelId="{B9364E8E-79B8-4039-8E29-3B5824F421B5}" type="pres">
      <dgm:prSet presAssocID="{F7888D55-C1DE-440A-AD47-306E8BF691C4}" presName="sibTrans" presStyleCnt="0"/>
      <dgm:spPr/>
    </dgm:pt>
    <dgm:pt modelId="{97EDE7DB-A842-4316-8FA5-8A129F6E494E}" type="pres">
      <dgm:prSet presAssocID="{BD649BA0-F526-4F6B-A11D-A0366E4BA54F}" presName="compNode" presStyleCnt="0"/>
      <dgm:spPr/>
    </dgm:pt>
    <dgm:pt modelId="{3DD371BC-077E-4267-AE41-B8B8E6C3C95D}" type="pres">
      <dgm:prSet presAssocID="{BD649BA0-F526-4F6B-A11D-A0366E4BA5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1E9A2C6A-E698-4934-B177-3EC50B5CCC3F}" type="pres">
      <dgm:prSet presAssocID="{BD649BA0-F526-4F6B-A11D-A0366E4BA54F}" presName="spaceRect" presStyleCnt="0"/>
      <dgm:spPr/>
    </dgm:pt>
    <dgm:pt modelId="{2D66B9B2-F3D7-44F9-9260-58305799515F}" type="pres">
      <dgm:prSet presAssocID="{BD649BA0-F526-4F6B-A11D-A0366E4BA54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67BBF0D-DBEA-4798-AF17-CB07C6B0E6F9}" srcId="{7725AA00-5B8A-4D3A-A485-D93188AE5E54}" destId="{AE59E2CB-4C35-42BD-BB4B-0CC50C456ED4}" srcOrd="1" destOrd="0" parTransId="{EC89F471-20AF-44EA-B98D-05B3D736A57C}" sibTransId="{F7888D55-C1DE-440A-AD47-306E8BF691C4}"/>
    <dgm:cxn modelId="{51DF6C47-AC8F-43D0-9DE6-0B937A1816B9}" srcId="{BD649BA0-F526-4F6B-A11D-A0366E4BA54F}" destId="{309F896B-9581-456B-B600-548733478AAD}" srcOrd="0" destOrd="0" parTransId="{A9D4148F-64A5-47F1-A7C5-FBDCD6CE634E}" sibTransId="{854C492E-B486-4400-9440-421CAFA193C2}"/>
    <dgm:cxn modelId="{48D80C6A-8E8F-46A6-9A62-55520857EEB8}" type="presOf" srcId="{AE59E2CB-4C35-42BD-BB4B-0CC50C456ED4}" destId="{D6B90362-43BA-44ED-9274-1D24095883A2}" srcOrd="0" destOrd="0" presId="urn:microsoft.com/office/officeart/2018/2/layout/IconLabelList"/>
    <dgm:cxn modelId="{F44D236E-65D0-4032-9252-B2D0C54E257B}" type="presOf" srcId="{7725AA00-5B8A-4D3A-A485-D93188AE5E54}" destId="{3E7B96ED-0B46-4478-B0C1-47196494B9A1}" srcOrd="0" destOrd="0" presId="urn:microsoft.com/office/officeart/2018/2/layout/IconLabelList"/>
    <dgm:cxn modelId="{F22E266F-3AC2-4BA3-8656-5B5D17C0DB75}" type="presOf" srcId="{0A423BF7-D755-4955-BA34-7DCB1F0485EB}" destId="{F46DEDED-170F-455D-8C9A-5B9D98B0C426}" srcOrd="0" destOrd="0" presId="urn:microsoft.com/office/officeart/2018/2/layout/IconLabelList"/>
    <dgm:cxn modelId="{1A233798-B7EF-4D3F-8760-A60CECA1AFA3}" srcId="{7725AA00-5B8A-4D3A-A485-D93188AE5E54}" destId="{BD649BA0-F526-4F6B-A11D-A0366E4BA54F}" srcOrd="2" destOrd="0" parTransId="{526EAAAB-B11A-4392-AD48-8B42D0972B95}" sibTransId="{58DDE030-E6D6-4E65-B761-00E557423C0C}"/>
    <dgm:cxn modelId="{81AC08B3-F8F7-4826-B8A6-DC5617964323}" type="presOf" srcId="{BD649BA0-F526-4F6B-A11D-A0366E4BA54F}" destId="{2D66B9B2-F3D7-44F9-9260-58305799515F}" srcOrd="0" destOrd="0" presId="urn:microsoft.com/office/officeart/2018/2/layout/IconLabelList"/>
    <dgm:cxn modelId="{316FA9C1-2A19-46B3-A29B-A4C2A99A5853}" srcId="{7725AA00-5B8A-4D3A-A485-D93188AE5E54}" destId="{0A423BF7-D755-4955-BA34-7DCB1F0485EB}" srcOrd="0" destOrd="0" parTransId="{84AAF63F-F2D7-4F2A-BF2D-F5E8711DD3E3}" sibTransId="{11515753-F8A5-4C99-884F-5D94D4DA3C6C}"/>
    <dgm:cxn modelId="{3FAA445C-74CF-4500-B6F5-1D366B60094C}" type="presParOf" srcId="{3E7B96ED-0B46-4478-B0C1-47196494B9A1}" destId="{6187403F-B15B-4F58-884E-A4EB64429EF0}" srcOrd="0" destOrd="0" presId="urn:microsoft.com/office/officeart/2018/2/layout/IconLabelList"/>
    <dgm:cxn modelId="{36C19F3F-1976-46F8-8473-BA8FA9254A9F}" type="presParOf" srcId="{6187403F-B15B-4F58-884E-A4EB64429EF0}" destId="{707F4C61-6121-434D-81D6-5A66325DC244}" srcOrd="0" destOrd="0" presId="urn:microsoft.com/office/officeart/2018/2/layout/IconLabelList"/>
    <dgm:cxn modelId="{53BA0A4B-EA7D-44CE-A6EA-589C861E2F3E}" type="presParOf" srcId="{6187403F-B15B-4F58-884E-A4EB64429EF0}" destId="{6E193DB2-E05F-4059-A344-21A67F3B7ECB}" srcOrd="1" destOrd="0" presId="urn:microsoft.com/office/officeart/2018/2/layout/IconLabelList"/>
    <dgm:cxn modelId="{8483D38F-E162-44F5-B5D4-BD3EEDAEC8AA}" type="presParOf" srcId="{6187403F-B15B-4F58-884E-A4EB64429EF0}" destId="{F46DEDED-170F-455D-8C9A-5B9D98B0C426}" srcOrd="2" destOrd="0" presId="urn:microsoft.com/office/officeart/2018/2/layout/IconLabelList"/>
    <dgm:cxn modelId="{10158783-20EB-4700-8DBA-9DB1099649F7}" type="presParOf" srcId="{3E7B96ED-0B46-4478-B0C1-47196494B9A1}" destId="{68AE5F1F-0525-4C0F-AB06-C1FA6844C99A}" srcOrd="1" destOrd="0" presId="urn:microsoft.com/office/officeart/2018/2/layout/IconLabelList"/>
    <dgm:cxn modelId="{8BDAD9F5-FD0F-49C1-9D4C-93AEE43AD925}" type="presParOf" srcId="{3E7B96ED-0B46-4478-B0C1-47196494B9A1}" destId="{2C8FA488-1F76-46DC-ABFE-C572C0E4BDDF}" srcOrd="2" destOrd="0" presId="urn:microsoft.com/office/officeart/2018/2/layout/IconLabelList"/>
    <dgm:cxn modelId="{C659AA9C-6A56-4062-A99B-8244C423BDC4}" type="presParOf" srcId="{2C8FA488-1F76-46DC-ABFE-C572C0E4BDDF}" destId="{D7586B3D-A60B-4D59-AA21-B424D96B9BA5}" srcOrd="0" destOrd="0" presId="urn:microsoft.com/office/officeart/2018/2/layout/IconLabelList"/>
    <dgm:cxn modelId="{FD8D92FA-246F-49AA-B423-28362A01599D}" type="presParOf" srcId="{2C8FA488-1F76-46DC-ABFE-C572C0E4BDDF}" destId="{C08C7C2A-78C1-4897-A766-5A25B815AB83}" srcOrd="1" destOrd="0" presId="urn:microsoft.com/office/officeart/2018/2/layout/IconLabelList"/>
    <dgm:cxn modelId="{B02F0695-2B7B-4111-B5B3-5356C71411E5}" type="presParOf" srcId="{2C8FA488-1F76-46DC-ABFE-C572C0E4BDDF}" destId="{D6B90362-43BA-44ED-9274-1D24095883A2}" srcOrd="2" destOrd="0" presId="urn:microsoft.com/office/officeart/2018/2/layout/IconLabelList"/>
    <dgm:cxn modelId="{62DB9046-5466-456D-9BCB-C669C79D22F5}" type="presParOf" srcId="{3E7B96ED-0B46-4478-B0C1-47196494B9A1}" destId="{B9364E8E-79B8-4039-8E29-3B5824F421B5}" srcOrd="3" destOrd="0" presId="urn:microsoft.com/office/officeart/2018/2/layout/IconLabelList"/>
    <dgm:cxn modelId="{03A72273-70B3-4DAE-BDF2-4F7EDB61300D}" type="presParOf" srcId="{3E7B96ED-0B46-4478-B0C1-47196494B9A1}" destId="{97EDE7DB-A842-4316-8FA5-8A129F6E494E}" srcOrd="4" destOrd="0" presId="urn:microsoft.com/office/officeart/2018/2/layout/IconLabelList"/>
    <dgm:cxn modelId="{E4B7E21D-C46C-4D52-8716-9791451D67AA}" type="presParOf" srcId="{97EDE7DB-A842-4316-8FA5-8A129F6E494E}" destId="{3DD371BC-077E-4267-AE41-B8B8E6C3C95D}" srcOrd="0" destOrd="0" presId="urn:microsoft.com/office/officeart/2018/2/layout/IconLabelList"/>
    <dgm:cxn modelId="{0CBFE561-32BF-4DEE-960C-CB2B93509307}" type="presParOf" srcId="{97EDE7DB-A842-4316-8FA5-8A129F6E494E}" destId="{1E9A2C6A-E698-4934-B177-3EC50B5CCC3F}" srcOrd="1" destOrd="0" presId="urn:microsoft.com/office/officeart/2018/2/layout/IconLabelList"/>
    <dgm:cxn modelId="{16A53F7D-958C-4FAA-89C4-9E138C7BEB9D}" type="presParOf" srcId="{97EDE7DB-A842-4316-8FA5-8A129F6E494E}" destId="{2D66B9B2-F3D7-44F9-9260-58305799515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276E8E-65C9-4C52-B763-CAC7D53F4EF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41F8345-69FC-4183-9FAA-0CC23CFD1884}">
      <dgm:prSet/>
      <dgm:spPr/>
      <dgm:t>
        <a:bodyPr/>
        <a:lstStyle/>
        <a:p>
          <a:r>
            <a:rPr lang="en-US"/>
            <a:t>Business reports are concise and formal documents that:</a:t>
          </a:r>
        </a:p>
      </dgm:t>
    </dgm:pt>
    <dgm:pt modelId="{5BFA8232-0405-476C-B2A2-C34DAAD314ED}" type="parTrans" cxnId="{50D6C1F4-031E-4452-86C3-6FF179D145CF}">
      <dgm:prSet/>
      <dgm:spPr/>
      <dgm:t>
        <a:bodyPr/>
        <a:lstStyle/>
        <a:p>
          <a:endParaRPr lang="en-US"/>
        </a:p>
      </dgm:t>
    </dgm:pt>
    <dgm:pt modelId="{DB3EAADD-E64D-46BD-97D0-655A48DAB272}" type="sibTrans" cxnId="{50D6C1F4-031E-4452-86C3-6FF179D145CF}">
      <dgm:prSet/>
      <dgm:spPr/>
      <dgm:t>
        <a:bodyPr/>
        <a:lstStyle/>
        <a:p>
          <a:endParaRPr lang="en-US"/>
        </a:p>
      </dgm:t>
    </dgm:pt>
    <dgm:pt modelId="{B354C290-6530-424D-B1B9-B961520F3564}">
      <dgm:prSet/>
      <dgm:spPr/>
      <dgm:t>
        <a:bodyPr/>
        <a:lstStyle/>
        <a:p>
          <a:r>
            <a:rPr lang="en-US"/>
            <a:t>Inform by summarising and analysing key facts and situations, and then</a:t>
          </a:r>
        </a:p>
      </dgm:t>
    </dgm:pt>
    <dgm:pt modelId="{51FFAD7D-185E-4397-983A-035610EA937A}" type="parTrans" cxnId="{77EDF316-AF42-4498-8118-958D6CEF4049}">
      <dgm:prSet/>
      <dgm:spPr/>
      <dgm:t>
        <a:bodyPr/>
        <a:lstStyle/>
        <a:p>
          <a:endParaRPr lang="en-US"/>
        </a:p>
      </dgm:t>
    </dgm:pt>
    <dgm:pt modelId="{3305626C-81D4-44E5-BE06-DE5F4DBA1CAD}" type="sibTrans" cxnId="{77EDF316-AF42-4498-8118-958D6CEF4049}">
      <dgm:prSet/>
      <dgm:spPr/>
      <dgm:t>
        <a:bodyPr/>
        <a:lstStyle/>
        <a:p>
          <a:endParaRPr lang="en-US"/>
        </a:p>
      </dgm:t>
    </dgm:pt>
    <dgm:pt modelId="{E1D5BF69-53AA-4497-9A2D-DE22D5A35886}">
      <dgm:prSet/>
      <dgm:spPr/>
      <dgm:t>
        <a:bodyPr/>
        <a:lstStyle/>
        <a:p>
          <a:r>
            <a:rPr lang="en-US"/>
            <a:t>Make recommendations to the recipients.</a:t>
          </a:r>
        </a:p>
      </dgm:t>
    </dgm:pt>
    <dgm:pt modelId="{31D9AAA3-ED92-4C93-89E7-9C1E0AA46382}" type="parTrans" cxnId="{E636756A-6AC5-48BE-952D-0F80024B469D}">
      <dgm:prSet/>
      <dgm:spPr/>
      <dgm:t>
        <a:bodyPr/>
        <a:lstStyle/>
        <a:p>
          <a:endParaRPr lang="en-US"/>
        </a:p>
      </dgm:t>
    </dgm:pt>
    <dgm:pt modelId="{057E6C28-57F9-49D3-89B7-B19EE384D439}" type="sibTrans" cxnId="{E636756A-6AC5-48BE-952D-0F80024B469D}">
      <dgm:prSet/>
      <dgm:spPr/>
      <dgm:t>
        <a:bodyPr/>
        <a:lstStyle/>
        <a:p>
          <a:endParaRPr lang="en-US"/>
        </a:p>
      </dgm:t>
    </dgm:pt>
    <dgm:pt modelId="{DCE59B0B-BA92-4DE2-9A20-2E9840F45F4E}" type="pres">
      <dgm:prSet presAssocID="{C8276E8E-65C9-4C52-B763-CAC7D53F4EFC}" presName="root" presStyleCnt="0">
        <dgm:presLayoutVars>
          <dgm:dir/>
          <dgm:resizeHandles val="exact"/>
        </dgm:presLayoutVars>
      </dgm:prSet>
      <dgm:spPr/>
    </dgm:pt>
    <dgm:pt modelId="{224EF01C-FCE1-463F-BB52-D8ACB121FBA8}" type="pres">
      <dgm:prSet presAssocID="{641F8345-69FC-4183-9FAA-0CC23CFD1884}" presName="compNode" presStyleCnt="0"/>
      <dgm:spPr/>
    </dgm:pt>
    <dgm:pt modelId="{CA03F5CE-1583-4FF8-8CE9-A7F8196C61AB}" type="pres">
      <dgm:prSet presAssocID="{641F8345-69FC-4183-9FAA-0CC23CFD1884}" presName="bgRect" presStyleLbl="bgShp" presStyleIdx="0" presStyleCnt="3"/>
      <dgm:spPr/>
    </dgm:pt>
    <dgm:pt modelId="{A14444B0-C522-41A4-B0E0-078E53506548}" type="pres">
      <dgm:prSet presAssocID="{641F8345-69FC-4183-9FAA-0CC23CFD188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473EF61-DF05-4919-8975-185918F879E8}" type="pres">
      <dgm:prSet presAssocID="{641F8345-69FC-4183-9FAA-0CC23CFD1884}" presName="spaceRect" presStyleCnt="0"/>
      <dgm:spPr/>
    </dgm:pt>
    <dgm:pt modelId="{9A8C1F64-737C-4587-931A-FCD7C1A5E0B0}" type="pres">
      <dgm:prSet presAssocID="{641F8345-69FC-4183-9FAA-0CC23CFD1884}" presName="parTx" presStyleLbl="revTx" presStyleIdx="0" presStyleCnt="3">
        <dgm:presLayoutVars>
          <dgm:chMax val="0"/>
          <dgm:chPref val="0"/>
        </dgm:presLayoutVars>
      </dgm:prSet>
      <dgm:spPr/>
    </dgm:pt>
    <dgm:pt modelId="{A11306B9-C9ED-4544-A32A-FB527FCD7429}" type="pres">
      <dgm:prSet presAssocID="{DB3EAADD-E64D-46BD-97D0-655A48DAB272}" presName="sibTrans" presStyleCnt="0"/>
      <dgm:spPr/>
    </dgm:pt>
    <dgm:pt modelId="{E65E9645-93AD-403D-AD3D-AD612338B8FB}" type="pres">
      <dgm:prSet presAssocID="{B354C290-6530-424D-B1B9-B961520F3564}" presName="compNode" presStyleCnt="0"/>
      <dgm:spPr/>
    </dgm:pt>
    <dgm:pt modelId="{2B1A8F49-845E-4A09-A616-3E82A31208BE}" type="pres">
      <dgm:prSet presAssocID="{B354C290-6530-424D-B1B9-B961520F3564}" presName="bgRect" presStyleLbl="bgShp" presStyleIdx="1" presStyleCnt="3"/>
      <dgm:spPr/>
    </dgm:pt>
    <dgm:pt modelId="{956E0983-65FE-4EEB-B583-2C366910F805}" type="pres">
      <dgm:prSet presAssocID="{B354C290-6530-424D-B1B9-B961520F35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0BDE296A-843A-4BEF-9FB1-11EDD357137B}" type="pres">
      <dgm:prSet presAssocID="{B354C290-6530-424D-B1B9-B961520F3564}" presName="spaceRect" presStyleCnt="0"/>
      <dgm:spPr/>
    </dgm:pt>
    <dgm:pt modelId="{9AC8FFBE-75CC-48C6-BD7C-07A613222B65}" type="pres">
      <dgm:prSet presAssocID="{B354C290-6530-424D-B1B9-B961520F3564}" presName="parTx" presStyleLbl="revTx" presStyleIdx="1" presStyleCnt="3">
        <dgm:presLayoutVars>
          <dgm:chMax val="0"/>
          <dgm:chPref val="0"/>
        </dgm:presLayoutVars>
      </dgm:prSet>
      <dgm:spPr/>
    </dgm:pt>
    <dgm:pt modelId="{F9F0FA0D-87F0-40E5-AEC8-162A07107010}" type="pres">
      <dgm:prSet presAssocID="{3305626C-81D4-44E5-BE06-DE5F4DBA1CAD}" presName="sibTrans" presStyleCnt="0"/>
      <dgm:spPr/>
    </dgm:pt>
    <dgm:pt modelId="{2C0EEDB4-B8C9-410A-9C70-522BB6A00F0D}" type="pres">
      <dgm:prSet presAssocID="{E1D5BF69-53AA-4497-9A2D-DE22D5A35886}" presName="compNode" presStyleCnt="0"/>
      <dgm:spPr/>
    </dgm:pt>
    <dgm:pt modelId="{48E100DB-53B0-46D4-A6B2-8275630B4A75}" type="pres">
      <dgm:prSet presAssocID="{E1D5BF69-53AA-4497-9A2D-DE22D5A35886}" presName="bgRect" presStyleLbl="bgShp" presStyleIdx="2" presStyleCnt="3"/>
      <dgm:spPr/>
    </dgm:pt>
    <dgm:pt modelId="{4B370F64-F198-4351-9427-3BAE2AAA953C}" type="pres">
      <dgm:prSet presAssocID="{E1D5BF69-53AA-4497-9A2D-DE22D5A3588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271902D3-3F0A-4571-BE9F-EE4B2F132251}" type="pres">
      <dgm:prSet presAssocID="{E1D5BF69-53AA-4497-9A2D-DE22D5A35886}" presName="spaceRect" presStyleCnt="0"/>
      <dgm:spPr/>
    </dgm:pt>
    <dgm:pt modelId="{FD984166-9FBD-4FF8-B44A-0CE048CE3920}" type="pres">
      <dgm:prSet presAssocID="{E1D5BF69-53AA-4497-9A2D-DE22D5A3588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7EDF316-AF42-4498-8118-958D6CEF4049}" srcId="{C8276E8E-65C9-4C52-B763-CAC7D53F4EFC}" destId="{B354C290-6530-424D-B1B9-B961520F3564}" srcOrd="1" destOrd="0" parTransId="{51FFAD7D-185E-4397-983A-035610EA937A}" sibTransId="{3305626C-81D4-44E5-BE06-DE5F4DBA1CAD}"/>
    <dgm:cxn modelId="{95C7582E-E325-4458-9362-4BF533FDA2EC}" type="presOf" srcId="{641F8345-69FC-4183-9FAA-0CC23CFD1884}" destId="{9A8C1F64-737C-4587-931A-FCD7C1A5E0B0}" srcOrd="0" destOrd="0" presId="urn:microsoft.com/office/officeart/2018/2/layout/IconVerticalSolidList"/>
    <dgm:cxn modelId="{E636756A-6AC5-48BE-952D-0F80024B469D}" srcId="{C8276E8E-65C9-4C52-B763-CAC7D53F4EFC}" destId="{E1D5BF69-53AA-4497-9A2D-DE22D5A35886}" srcOrd="2" destOrd="0" parTransId="{31D9AAA3-ED92-4C93-89E7-9C1E0AA46382}" sibTransId="{057E6C28-57F9-49D3-89B7-B19EE384D439}"/>
    <dgm:cxn modelId="{B561A69C-8BEA-4761-87BE-E227A68328A5}" type="presOf" srcId="{C8276E8E-65C9-4C52-B763-CAC7D53F4EFC}" destId="{DCE59B0B-BA92-4DE2-9A20-2E9840F45F4E}" srcOrd="0" destOrd="0" presId="urn:microsoft.com/office/officeart/2018/2/layout/IconVerticalSolidList"/>
    <dgm:cxn modelId="{76BFE9A8-C29F-4CD4-BE2F-B7FD07BFCA5F}" type="presOf" srcId="{B354C290-6530-424D-B1B9-B961520F3564}" destId="{9AC8FFBE-75CC-48C6-BD7C-07A613222B65}" srcOrd="0" destOrd="0" presId="urn:microsoft.com/office/officeart/2018/2/layout/IconVerticalSolidList"/>
    <dgm:cxn modelId="{50D6C1F4-031E-4452-86C3-6FF179D145CF}" srcId="{C8276E8E-65C9-4C52-B763-CAC7D53F4EFC}" destId="{641F8345-69FC-4183-9FAA-0CC23CFD1884}" srcOrd="0" destOrd="0" parTransId="{5BFA8232-0405-476C-B2A2-C34DAAD314ED}" sibTransId="{DB3EAADD-E64D-46BD-97D0-655A48DAB272}"/>
    <dgm:cxn modelId="{442D19F5-0272-4CBB-926C-B8A54EE80ECE}" type="presOf" srcId="{E1D5BF69-53AA-4497-9A2D-DE22D5A35886}" destId="{FD984166-9FBD-4FF8-B44A-0CE048CE3920}" srcOrd="0" destOrd="0" presId="urn:microsoft.com/office/officeart/2018/2/layout/IconVerticalSolidList"/>
    <dgm:cxn modelId="{247AC259-E2E5-4142-B2CE-1605F801E8B0}" type="presParOf" srcId="{DCE59B0B-BA92-4DE2-9A20-2E9840F45F4E}" destId="{224EF01C-FCE1-463F-BB52-D8ACB121FBA8}" srcOrd="0" destOrd="0" presId="urn:microsoft.com/office/officeart/2018/2/layout/IconVerticalSolidList"/>
    <dgm:cxn modelId="{8D0F027E-EFA3-49D8-9467-F0175B21D075}" type="presParOf" srcId="{224EF01C-FCE1-463F-BB52-D8ACB121FBA8}" destId="{CA03F5CE-1583-4FF8-8CE9-A7F8196C61AB}" srcOrd="0" destOrd="0" presId="urn:microsoft.com/office/officeart/2018/2/layout/IconVerticalSolidList"/>
    <dgm:cxn modelId="{D767855F-A53E-4539-B5C9-5255BAA0C18F}" type="presParOf" srcId="{224EF01C-FCE1-463F-BB52-D8ACB121FBA8}" destId="{A14444B0-C522-41A4-B0E0-078E53506548}" srcOrd="1" destOrd="0" presId="urn:microsoft.com/office/officeart/2018/2/layout/IconVerticalSolidList"/>
    <dgm:cxn modelId="{49A45147-E129-4D27-8A20-B1D10E5EF37B}" type="presParOf" srcId="{224EF01C-FCE1-463F-BB52-D8ACB121FBA8}" destId="{E473EF61-DF05-4919-8975-185918F879E8}" srcOrd="2" destOrd="0" presId="urn:microsoft.com/office/officeart/2018/2/layout/IconVerticalSolidList"/>
    <dgm:cxn modelId="{4D36273E-3739-40FB-8208-2567F7B16441}" type="presParOf" srcId="{224EF01C-FCE1-463F-BB52-D8ACB121FBA8}" destId="{9A8C1F64-737C-4587-931A-FCD7C1A5E0B0}" srcOrd="3" destOrd="0" presId="urn:microsoft.com/office/officeart/2018/2/layout/IconVerticalSolidList"/>
    <dgm:cxn modelId="{24FB9102-621A-44EB-A881-5C146A465B9F}" type="presParOf" srcId="{DCE59B0B-BA92-4DE2-9A20-2E9840F45F4E}" destId="{A11306B9-C9ED-4544-A32A-FB527FCD7429}" srcOrd="1" destOrd="0" presId="urn:microsoft.com/office/officeart/2018/2/layout/IconVerticalSolidList"/>
    <dgm:cxn modelId="{45687376-ACDB-4D0C-B43B-642312C39CA9}" type="presParOf" srcId="{DCE59B0B-BA92-4DE2-9A20-2E9840F45F4E}" destId="{E65E9645-93AD-403D-AD3D-AD612338B8FB}" srcOrd="2" destOrd="0" presId="urn:microsoft.com/office/officeart/2018/2/layout/IconVerticalSolidList"/>
    <dgm:cxn modelId="{C765AA10-29E4-4030-9710-C23F81DABDC2}" type="presParOf" srcId="{E65E9645-93AD-403D-AD3D-AD612338B8FB}" destId="{2B1A8F49-845E-4A09-A616-3E82A31208BE}" srcOrd="0" destOrd="0" presId="urn:microsoft.com/office/officeart/2018/2/layout/IconVerticalSolidList"/>
    <dgm:cxn modelId="{69E01F54-D632-4640-A7DA-15766F04D6AB}" type="presParOf" srcId="{E65E9645-93AD-403D-AD3D-AD612338B8FB}" destId="{956E0983-65FE-4EEB-B583-2C366910F805}" srcOrd="1" destOrd="0" presId="urn:microsoft.com/office/officeart/2018/2/layout/IconVerticalSolidList"/>
    <dgm:cxn modelId="{38952C55-A457-4DDF-B094-5E931118FE2A}" type="presParOf" srcId="{E65E9645-93AD-403D-AD3D-AD612338B8FB}" destId="{0BDE296A-843A-4BEF-9FB1-11EDD357137B}" srcOrd="2" destOrd="0" presId="urn:microsoft.com/office/officeart/2018/2/layout/IconVerticalSolidList"/>
    <dgm:cxn modelId="{84A99736-4B16-44AF-A4B6-6D0D8532D6AE}" type="presParOf" srcId="{E65E9645-93AD-403D-AD3D-AD612338B8FB}" destId="{9AC8FFBE-75CC-48C6-BD7C-07A613222B65}" srcOrd="3" destOrd="0" presId="urn:microsoft.com/office/officeart/2018/2/layout/IconVerticalSolidList"/>
    <dgm:cxn modelId="{6B9D1BCA-914A-447A-810B-BB72E1277C27}" type="presParOf" srcId="{DCE59B0B-BA92-4DE2-9A20-2E9840F45F4E}" destId="{F9F0FA0D-87F0-40E5-AEC8-162A07107010}" srcOrd="3" destOrd="0" presId="urn:microsoft.com/office/officeart/2018/2/layout/IconVerticalSolidList"/>
    <dgm:cxn modelId="{F33EC4AB-4F33-489A-9A1D-C87C8B19D7CB}" type="presParOf" srcId="{DCE59B0B-BA92-4DE2-9A20-2E9840F45F4E}" destId="{2C0EEDB4-B8C9-410A-9C70-522BB6A00F0D}" srcOrd="4" destOrd="0" presId="urn:microsoft.com/office/officeart/2018/2/layout/IconVerticalSolidList"/>
    <dgm:cxn modelId="{3B01DFD7-8D98-4B2E-BFB8-F067F002123A}" type="presParOf" srcId="{2C0EEDB4-B8C9-410A-9C70-522BB6A00F0D}" destId="{48E100DB-53B0-46D4-A6B2-8275630B4A75}" srcOrd="0" destOrd="0" presId="urn:microsoft.com/office/officeart/2018/2/layout/IconVerticalSolidList"/>
    <dgm:cxn modelId="{D25B573B-2B89-4C59-9744-D26746607ADB}" type="presParOf" srcId="{2C0EEDB4-B8C9-410A-9C70-522BB6A00F0D}" destId="{4B370F64-F198-4351-9427-3BAE2AAA953C}" srcOrd="1" destOrd="0" presId="urn:microsoft.com/office/officeart/2018/2/layout/IconVerticalSolidList"/>
    <dgm:cxn modelId="{B9EBF9C6-165E-4162-89BC-C2F533A81FFA}" type="presParOf" srcId="{2C0EEDB4-B8C9-410A-9C70-522BB6A00F0D}" destId="{271902D3-3F0A-4571-BE9F-EE4B2F132251}" srcOrd="2" destOrd="0" presId="urn:microsoft.com/office/officeart/2018/2/layout/IconVerticalSolidList"/>
    <dgm:cxn modelId="{41E4A3A2-489A-4D1B-BF84-49D15E9744A4}" type="presParOf" srcId="{2C0EEDB4-B8C9-410A-9C70-522BB6A00F0D}" destId="{FD984166-9FBD-4FF8-B44A-0CE048CE39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05788D-7006-487C-92C3-FD3E2EFDF85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84DBD9-1BFD-4C99-8EBE-07AA2E5606B3}">
      <dgm:prSet/>
      <dgm:spPr/>
      <dgm:t>
        <a:bodyPr/>
        <a:lstStyle/>
        <a:p>
          <a:r>
            <a:rPr lang="en-US"/>
            <a:t>In planning a report, ask these questions:</a:t>
          </a:r>
        </a:p>
      </dgm:t>
    </dgm:pt>
    <dgm:pt modelId="{6B659351-E766-42F5-BC10-F0E47EE555D9}" type="parTrans" cxnId="{12C8A3AA-2363-49BC-A909-4C9F65D01A09}">
      <dgm:prSet/>
      <dgm:spPr/>
      <dgm:t>
        <a:bodyPr/>
        <a:lstStyle/>
        <a:p>
          <a:endParaRPr lang="en-US"/>
        </a:p>
      </dgm:t>
    </dgm:pt>
    <dgm:pt modelId="{16D2B6B0-0C74-4005-98B9-106B5A671CC9}" type="sibTrans" cxnId="{12C8A3AA-2363-49BC-A909-4C9F65D01A09}">
      <dgm:prSet/>
      <dgm:spPr/>
      <dgm:t>
        <a:bodyPr/>
        <a:lstStyle/>
        <a:p>
          <a:endParaRPr lang="en-US"/>
        </a:p>
      </dgm:t>
    </dgm:pt>
    <dgm:pt modelId="{5CF14BF1-60AA-44E5-A0A9-CA00FFABD7C7}">
      <dgm:prSet/>
      <dgm:spPr/>
      <dgm:t>
        <a:bodyPr/>
        <a:lstStyle/>
        <a:p>
          <a:r>
            <a:rPr lang="en-US"/>
            <a:t>What is the purpose of this report?</a:t>
          </a:r>
        </a:p>
      </dgm:t>
    </dgm:pt>
    <dgm:pt modelId="{C87C10E7-F10B-4193-8BF8-7D483B3702E7}" type="parTrans" cxnId="{F96F2BC7-2DDF-414E-B050-A1747A4BCE6C}">
      <dgm:prSet/>
      <dgm:spPr/>
      <dgm:t>
        <a:bodyPr/>
        <a:lstStyle/>
        <a:p>
          <a:endParaRPr lang="en-US"/>
        </a:p>
      </dgm:t>
    </dgm:pt>
    <dgm:pt modelId="{F35513B8-31DC-4279-8607-65BD536807C4}" type="sibTrans" cxnId="{F96F2BC7-2DDF-414E-B050-A1747A4BCE6C}">
      <dgm:prSet/>
      <dgm:spPr/>
      <dgm:t>
        <a:bodyPr/>
        <a:lstStyle/>
        <a:p>
          <a:endParaRPr lang="en-US"/>
        </a:p>
      </dgm:t>
    </dgm:pt>
    <dgm:pt modelId="{D5A18ADC-9599-429B-AB72-D231A427F52E}">
      <dgm:prSet/>
      <dgm:spPr/>
      <dgm:t>
        <a:bodyPr/>
        <a:lstStyle/>
        <a:p>
          <a:r>
            <a:rPr lang="en-US" dirty="0"/>
            <a:t>Who are the readers of this report</a:t>
          </a:r>
        </a:p>
      </dgm:t>
    </dgm:pt>
    <dgm:pt modelId="{8BB4F520-17CA-4B60-B25B-A5336462A1B7}" type="parTrans" cxnId="{D9C04554-F224-4583-9308-912745DECC23}">
      <dgm:prSet/>
      <dgm:spPr/>
      <dgm:t>
        <a:bodyPr/>
        <a:lstStyle/>
        <a:p>
          <a:endParaRPr lang="en-US"/>
        </a:p>
      </dgm:t>
    </dgm:pt>
    <dgm:pt modelId="{77A826E4-CDCE-45DA-8011-6DE22C7163A3}" type="sibTrans" cxnId="{D9C04554-F224-4583-9308-912745DECC23}">
      <dgm:prSet/>
      <dgm:spPr/>
      <dgm:t>
        <a:bodyPr/>
        <a:lstStyle/>
        <a:p>
          <a:endParaRPr lang="en-US"/>
        </a:p>
      </dgm:t>
    </dgm:pt>
    <dgm:pt modelId="{4074C441-4A66-4FFA-8816-FEC287EBCFEF}">
      <dgm:prSet/>
      <dgm:spPr/>
      <dgm:t>
        <a:bodyPr/>
        <a:lstStyle/>
        <a:p>
          <a:r>
            <a:rPr lang="en-US" dirty="0"/>
            <a:t>What are the reports’ main messages?</a:t>
          </a:r>
        </a:p>
      </dgm:t>
    </dgm:pt>
    <dgm:pt modelId="{CAE6E521-A531-40EB-BF67-1629181061F7}" type="parTrans" cxnId="{728A06B5-3BEF-40F3-8ABA-0B2A991DC764}">
      <dgm:prSet/>
      <dgm:spPr/>
      <dgm:t>
        <a:bodyPr/>
        <a:lstStyle/>
        <a:p>
          <a:endParaRPr lang="en-US"/>
        </a:p>
      </dgm:t>
    </dgm:pt>
    <dgm:pt modelId="{9C23E759-F31F-41CA-A175-093278DCDC65}" type="sibTrans" cxnId="{728A06B5-3BEF-40F3-8ABA-0B2A991DC764}">
      <dgm:prSet/>
      <dgm:spPr/>
      <dgm:t>
        <a:bodyPr/>
        <a:lstStyle/>
        <a:p>
          <a:endParaRPr lang="en-US"/>
        </a:p>
      </dgm:t>
    </dgm:pt>
    <dgm:pt modelId="{EF66921B-9AB7-4507-AD27-30DDB1879C4E}">
      <dgm:prSet/>
      <dgm:spPr/>
      <dgm:t>
        <a:bodyPr/>
        <a:lstStyle/>
        <a:p>
          <a:r>
            <a:rPr lang="en-US" dirty="0"/>
            <a:t>How will the messages be structured?</a:t>
          </a:r>
        </a:p>
      </dgm:t>
    </dgm:pt>
    <dgm:pt modelId="{CA8756ED-4B8E-4DDF-A6AB-957C9D0217C6}" type="parTrans" cxnId="{5453BE2E-EC4E-499D-815F-24C5B2338272}">
      <dgm:prSet/>
      <dgm:spPr/>
      <dgm:t>
        <a:bodyPr/>
        <a:lstStyle/>
        <a:p>
          <a:endParaRPr lang="en-US"/>
        </a:p>
      </dgm:t>
    </dgm:pt>
    <dgm:pt modelId="{C4989FAA-EABE-4AA4-B677-B6247A9A08F4}" type="sibTrans" cxnId="{5453BE2E-EC4E-499D-815F-24C5B2338272}">
      <dgm:prSet/>
      <dgm:spPr/>
      <dgm:t>
        <a:bodyPr/>
        <a:lstStyle/>
        <a:p>
          <a:endParaRPr lang="en-US"/>
        </a:p>
      </dgm:t>
    </dgm:pt>
    <dgm:pt modelId="{CFEA18E5-3D27-4D7F-85F7-ACD4D9A0CE2E}" type="pres">
      <dgm:prSet presAssocID="{AA05788D-7006-487C-92C3-FD3E2EFDF858}" presName="root" presStyleCnt="0">
        <dgm:presLayoutVars>
          <dgm:dir/>
          <dgm:resizeHandles val="exact"/>
        </dgm:presLayoutVars>
      </dgm:prSet>
      <dgm:spPr/>
    </dgm:pt>
    <dgm:pt modelId="{C44391CC-D6C6-4FAE-A435-657C92FF5488}" type="pres">
      <dgm:prSet presAssocID="{D184DBD9-1BFD-4C99-8EBE-07AA2E5606B3}" presName="compNode" presStyleCnt="0"/>
      <dgm:spPr/>
    </dgm:pt>
    <dgm:pt modelId="{10A81CA7-8F8B-40AB-9D07-38D2265667CD}" type="pres">
      <dgm:prSet presAssocID="{D184DBD9-1BFD-4C99-8EBE-07AA2E5606B3}" presName="bgRect" presStyleLbl="bgShp" presStyleIdx="0" presStyleCnt="5"/>
      <dgm:spPr/>
    </dgm:pt>
    <dgm:pt modelId="{CCA473F8-1CED-4DA2-B115-E3820231569C}" type="pres">
      <dgm:prSet presAssocID="{D184DBD9-1BFD-4C99-8EBE-07AA2E5606B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63C249B5-A4F5-46D1-A1E5-374719385D0F}" type="pres">
      <dgm:prSet presAssocID="{D184DBD9-1BFD-4C99-8EBE-07AA2E5606B3}" presName="spaceRect" presStyleCnt="0"/>
      <dgm:spPr/>
    </dgm:pt>
    <dgm:pt modelId="{591DC80A-B3F0-47D6-B9D3-C68B053F4332}" type="pres">
      <dgm:prSet presAssocID="{D184DBD9-1BFD-4C99-8EBE-07AA2E5606B3}" presName="parTx" presStyleLbl="revTx" presStyleIdx="0" presStyleCnt="5">
        <dgm:presLayoutVars>
          <dgm:chMax val="0"/>
          <dgm:chPref val="0"/>
        </dgm:presLayoutVars>
      </dgm:prSet>
      <dgm:spPr/>
    </dgm:pt>
    <dgm:pt modelId="{7CB7847B-E62F-4D43-BEF4-ED25DDB7B4F8}" type="pres">
      <dgm:prSet presAssocID="{16D2B6B0-0C74-4005-98B9-106B5A671CC9}" presName="sibTrans" presStyleCnt="0"/>
      <dgm:spPr/>
    </dgm:pt>
    <dgm:pt modelId="{2ED8A729-9443-4F73-B756-03DCA8282BC4}" type="pres">
      <dgm:prSet presAssocID="{5CF14BF1-60AA-44E5-A0A9-CA00FFABD7C7}" presName="compNode" presStyleCnt="0"/>
      <dgm:spPr/>
    </dgm:pt>
    <dgm:pt modelId="{85779BD2-6F3A-4380-A6A7-7B5C1CC09B48}" type="pres">
      <dgm:prSet presAssocID="{5CF14BF1-60AA-44E5-A0A9-CA00FFABD7C7}" presName="bgRect" presStyleLbl="bgShp" presStyleIdx="1" presStyleCnt="5"/>
      <dgm:spPr/>
    </dgm:pt>
    <dgm:pt modelId="{DB07BB09-4F46-40A0-9FC0-BC0181D39D20}" type="pres">
      <dgm:prSet presAssocID="{5CF14BF1-60AA-44E5-A0A9-CA00FFABD7C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C510B671-BBA7-4DEA-8988-6D361AE3218D}" type="pres">
      <dgm:prSet presAssocID="{5CF14BF1-60AA-44E5-A0A9-CA00FFABD7C7}" presName="spaceRect" presStyleCnt="0"/>
      <dgm:spPr/>
    </dgm:pt>
    <dgm:pt modelId="{95B2679D-4478-468A-9CF7-C8A84F55AEAD}" type="pres">
      <dgm:prSet presAssocID="{5CF14BF1-60AA-44E5-A0A9-CA00FFABD7C7}" presName="parTx" presStyleLbl="revTx" presStyleIdx="1" presStyleCnt="5">
        <dgm:presLayoutVars>
          <dgm:chMax val="0"/>
          <dgm:chPref val="0"/>
        </dgm:presLayoutVars>
      </dgm:prSet>
      <dgm:spPr/>
    </dgm:pt>
    <dgm:pt modelId="{C5D53BEC-D903-46F6-BDA7-D58DA437B3F9}" type="pres">
      <dgm:prSet presAssocID="{F35513B8-31DC-4279-8607-65BD536807C4}" presName="sibTrans" presStyleCnt="0"/>
      <dgm:spPr/>
    </dgm:pt>
    <dgm:pt modelId="{6F7C292E-483F-4750-B0BD-B07C39D03479}" type="pres">
      <dgm:prSet presAssocID="{D5A18ADC-9599-429B-AB72-D231A427F52E}" presName="compNode" presStyleCnt="0"/>
      <dgm:spPr/>
    </dgm:pt>
    <dgm:pt modelId="{76083BE4-FFBF-42D2-B60C-D81D0AFE2FBD}" type="pres">
      <dgm:prSet presAssocID="{D5A18ADC-9599-429B-AB72-D231A427F52E}" presName="bgRect" presStyleLbl="bgShp" presStyleIdx="2" presStyleCnt="5"/>
      <dgm:spPr/>
    </dgm:pt>
    <dgm:pt modelId="{C7A3C634-D185-4EA2-8995-69D0815A272A}" type="pres">
      <dgm:prSet presAssocID="{D5A18ADC-9599-429B-AB72-D231A427F52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D5DC82DE-FC8C-45F7-BA71-D5AE1070E800}" type="pres">
      <dgm:prSet presAssocID="{D5A18ADC-9599-429B-AB72-D231A427F52E}" presName="spaceRect" presStyleCnt="0"/>
      <dgm:spPr/>
    </dgm:pt>
    <dgm:pt modelId="{A6694592-9C95-447E-BA96-29B45A38B924}" type="pres">
      <dgm:prSet presAssocID="{D5A18ADC-9599-429B-AB72-D231A427F52E}" presName="parTx" presStyleLbl="revTx" presStyleIdx="2" presStyleCnt="5">
        <dgm:presLayoutVars>
          <dgm:chMax val="0"/>
          <dgm:chPref val="0"/>
        </dgm:presLayoutVars>
      </dgm:prSet>
      <dgm:spPr/>
    </dgm:pt>
    <dgm:pt modelId="{8383FAD3-3C1A-4E06-9CBB-35A99E5F50CE}" type="pres">
      <dgm:prSet presAssocID="{77A826E4-CDCE-45DA-8011-6DE22C7163A3}" presName="sibTrans" presStyleCnt="0"/>
      <dgm:spPr/>
    </dgm:pt>
    <dgm:pt modelId="{9178EAE7-0B58-414E-9143-D8A32BC3EAA3}" type="pres">
      <dgm:prSet presAssocID="{4074C441-4A66-4FFA-8816-FEC287EBCFEF}" presName="compNode" presStyleCnt="0"/>
      <dgm:spPr/>
    </dgm:pt>
    <dgm:pt modelId="{B636F0A8-B577-43EB-B139-C92B0BD0426F}" type="pres">
      <dgm:prSet presAssocID="{4074C441-4A66-4FFA-8816-FEC287EBCFEF}" presName="bgRect" presStyleLbl="bgShp" presStyleIdx="3" presStyleCnt="5"/>
      <dgm:spPr/>
    </dgm:pt>
    <dgm:pt modelId="{DA02D6D0-751D-4854-B25D-6E8B99B14746}" type="pres">
      <dgm:prSet presAssocID="{4074C441-4A66-4FFA-8816-FEC287EBCFE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58221AC-51BC-47D8-A600-79352745D9BF}" type="pres">
      <dgm:prSet presAssocID="{4074C441-4A66-4FFA-8816-FEC287EBCFEF}" presName="spaceRect" presStyleCnt="0"/>
      <dgm:spPr/>
    </dgm:pt>
    <dgm:pt modelId="{DA97224A-6D22-402D-9BE2-4DACCBE1F337}" type="pres">
      <dgm:prSet presAssocID="{4074C441-4A66-4FFA-8816-FEC287EBCFEF}" presName="parTx" presStyleLbl="revTx" presStyleIdx="3" presStyleCnt="5">
        <dgm:presLayoutVars>
          <dgm:chMax val="0"/>
          <dgm:chPref val="0"/>
        </dgm:presLayoutVars>
      </dgm:prSet>
      <dgm:spPr/>
    </dgm:pt>
    <dgm:pt modelId="{86600558-8E38-4E9C-BF4D-A51A101960BE}" type="pres">
      <dgm:prSet presAssocID="{9C23E759-F31F-41CA-A175-093278DCDC65}" presName="sibTrans" presStyleCnt="0"/>
      <dgm:spPr/>
    </dgm:pt>
    <dgm:pt modelId="{451034B6-28BF-4E9E-AA5B-CE33707FF7F7}" type="pres">
      <dgm:prSet presAssocID="{EF66921B-9AB7-4507-AD27-30DDB1879C4E}" presName="compNode" presStyleCnt="0"/>
      <dgm:spPr/>
    </dgm:pt>
    <dgm:pt modelId="{49021623-BC3A-487F-BE30-436D594515BD}" type="pres">
      <dgm:prSet presAssocID="{EF66921B-9AB7-4507-AD27-30DDB1879C4E}" presName="bgRect" presStyleLbl="bgShp" presStyleIdx="4" presStyleCnt="5"/>
      <dgm:spPr/>
    </dgm:pt>
    <dgm:pt modelId="{575DA99B-69D7-4269-8852-7D003377A0D0}" type="pres">
      <dgm:prSet presAssocID="{EF66921B-9AB7-4507-AD27-30DDB1879C4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6E05C6F4-B9E4-4121-8277-71991D856CB7}" type="pres">
      <dgm:prSet presAssocID="{EF66921B-9AB7-4507-AD27-30DDB1879C4E}" presName="spaceRect" presStyleCnt="0"/>
      <dgm:spPr/>
    </dgm:pt>
    <dgm:pt modelId="{89206463-840C-4402-ADD4-AD178FFC6739}" type="pres">
      <dgm:prSet presAssocID="{EF66921B-9AB7-4507-AD27-30DDB1879C4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8CD3C16-D629-4702-B059-BC7F653DE746}" type="presOf" srcId="{D5A18ADC-9599-429B-AB72-D231A427F52E}" destId="{A6694592-9C95-447E-BA96-29B45A38B924}" srcOrd="0" destOrd="0" presId="urn:microsoft.com/office/officeart/2018/2/layout/IconVerticalSolidList"/>
    <dgm:cxn modelId="{5453BE2E-EC4E-499D-815F-24C5B2338272}" srcId="{AA05788D-7006-487C-92C3-FD3E2EFDF858}" destId="{EF66921B-9AB7-4507-AD27-30DDB1879C4E}" srcOrd="4" destOrd="0" parTransId="{CA8756ED-4B8E-4DDF-A6AB-957C9D0217C6}" sibTransId="{C4989FAA-EABE-4AA4-B677-B6247A9A08F4}"/>
    <dgm:cxn modelId="{1746E23A-AFB1-4C3B-8E2A-992062FE7456}" type="presOf" srcId="{D184DBD9-1BFD-4C99-8EBE-07AA2E5606B3}" destId="{591DC80A-B3F0-47D6-B9D3-C68B053F4332}" srcOrd="0" destOrd="0" presId="urn:microsoft.com/office/officeart/2018/2/layout/IconVerticalSolidList"/>
    <dgm:cxn modelId="{D9C04554-F224-4583-9308-912745DECC23}" srcId="{AA05788D-7006-487C-92C3-FD3E2EFDF858}" destId="{D5A18ADC-9599-429B-AB72-D231A427F52E}" srcOrd="2" destOrd="0" parTransId="{8BB4F520-17CA-4B60-B25B-A5336462A1B7}" sibTransId="{77A826E4-CDCE-45DA-8011-6DE22C7163A3}"/>
    <dgm:cxn modelId="{7DF1D08A-467B-4472-9E96-615BAEC55476}" type="presOf" srcId="{AA05788D-7006-487C-92C3-FD3E2EFDF858}" destId="{CFEA18E5-3D27-4D7F-85F7-ACD4D9A0CE2E}" srcOrd="0" destOrd="0" presId="urn:microsoft.com/office/officeart/2018/2/layout/IconVerticalSolidList"/>
    <dgm:cxn modelId="{3AFB73A6-7783-4BA6-BCC5-89609276B220}" type="presOf" srcId="{EF66921B-9AB7-4507-AD27-30DDB1879C4E}" destId="{89206463-840C-4402-ADD4-AD178FFC6739}" srcOrd="0" destOrd="0" presId="urn:microsoft.com/office/officeart/2018/2/layout/IconVerticalSolidList"/>
    <dgm:cxn modelId="{12C8A3AA-2363-49BC-A909-4C9F65D01A09}" srcId="{AA05788D-7006-487C-92C3-FD3E2EFDF858}" destId="{D184DBD9-1BFD-4C99-8EBE-07AA2E5606B3}" srcOrd="0" destOrd="0" parTransId="{6B659351-E766-42F5-BC10-F0E47EE555D9}" sibTransId="{16D2B6B0-0C74-4005-98B9-106B5A671CC9}"/>
    <dgm:cxn modelId="{728A06B5-3BEF-40F3-8ABA-0B2A991DC764}" srcId="{AA05788D-7006-487C-92C3-FD3E2EFDF858}" destId="{4074C441-4A66-4FFA-8816-FEC287EBCFEF}" srcOrd="3" destOrd="0" parTransId="{CAE6E521-A531-40EB-BF67-1629181061F7}" sibTransId="{9C23E759-F31F-41CA-A175-093278DCDC65}"/>
    <dgm:cxn modelId="{4A9C71C5-DC23-456A-9EFA-5E51E542C0D8}" type="presOf" srcId="{5CF14BF1-60AA-44E5-A0A9-CA00FFABD7C7}" destId="{95B2679D-4478-468A-9CF7-C8A84F55AEAD}" srcOrd="0" destOrd="0" presId="urn:microsoft.com/office/officeart/2018/2/layout/IconVerticalSolidList"/>
    <dgm:cxn modelId="{F96F2BC7-2DDF-414E-B050-A1747A4BCE6C}" srcId="{AA05788D-7006-487C-92C3-FD3E2EFDF858}" destId="{5CF14BF1-60AA-44E5-A0A9-CA00FFABD7C7}" srcOrd="1" destOrd="0" parTransId="{C87C10E7-F10B-4193-8BF8-7D483B3702E7}" sibTransId="{F35513B8-31DC-4279-8607-65BD536807C4}"/>
    <dgm:cxn modelId="{A1C196E5-1090-4E7C-A006-91DB88241BCC}" type="presOf" srcId="{4074C441-4A66-4FFA-8816-FEC287EBCFEF}" destId="{DA97224A-6D22-402D-9BE2-4DACCBE1F337}" srcOrd="0" destOrd="0" presId="urn:microsoft.com/office/officeart/2018/2/layout/IconVerticalSolidList"/>
    <dgm:cxn modelId="{8582296C-E0D0-4245-88D6-8F8FF5488B8D}" type="presParOf" srcId="{CFEA18E5-3D27-4D7F-85F7-ACD4D9A0CE2E}" destId="{C44391CC-D6C6-4FAE-A435-657C92FF5488}" srcOrd="0" destOrd="0" presId="urn:microsoft.com/office/officeart/2018/2/layout/IconVerticalSolidList"/>
    <dgm:cxn modelId="{55273A79-1DB1-427C-B5A5-8882DC2EE64B}" type="presParOf" srcId="{C44391CC-D6C6-4FAE-A435-657C92FF5488}" destId="{10A81CA7-8F8B-40AB-9D07-38D2265667CD}" srcOrd="0" destOrd="0" presId="urn:microsoft.com/office/officeart/2018/2/layout/IconVerticalSolidList"/>
    <dgm:cxn modelId="{DBBADC18-7F47-4785-8396-746B7E9EED7C}" type="presParOf" srcId="{C44391CC-D6C6-4FAE-A435-657C92FF5488}" destId="{CCA473F8-1CED-4DA2-B115-E3820231569C}" srcOrd="1" destOrd="0" presId="urn:microsoft.com/office/officeart/2018/2/layout/IconVerticalSolidList"/>
    <dgm:cxn modelId="{DE54D7C0-D8D1-47B6-B117-393AB4BC6145}" type="presParOf" srcId="{C44391CC-D6C6-4FAE-A435-657C92FF5488}" destId="{63C249B5-A4F5-46D1-A1E5-374719385D0F}" srcOrd="2" destOrd="0" presId="urn:microsoft.com/office/officeart/2018/2/layout/IconVerticalSolidList"/>
    <dgm:cxn modelId="{8184FE2C-71F8-4CC9-B71D-9AA51417488A}" type="presParOf" srcId="{C44391CC-D6C6-4FAE-A435-657C92FF5488}" destId="{591DC80A-B3F0-47D6-B9D3-C68B053F4332}" srcOrd="3" destOrd="0" presId="urn:microsoft.com/office/officeart/2018/2/layout/IconVerticalSolidList"/>
    <dgm:cxn modelId="{7BDF9A70-5DA9-4F60-B04D-14618FCA9616}" type="presParOf" srcId="{CFEA18E5-3D27-4D7F-85F7-ACD4D9A0CE2E}" destId="{7CB7847B-E62F-4D43-BEF4-ED25DDB7B4F8}" srcOrd="1" destOrd="0" presId="urn:microsoft.com/office/officeart/2018/2/layout/IconVerticalSolidList"/>
    <dgm:cxn modelId="{1AC391CC-FF31-4F1B-A3C4-6237F2146421}" type="presParOf" srcId="{CFEA18E5-3D27-4D7F-85F7-ACD4D9A0CE2E}" destId="{2ED8A729-9443-4F73-B756-03DCA8282BC4}" srcOrd="2" destOrd="0" presId="urn:microsoft.com/office/officeart/2018/2/layout/IconVerticalSolidList"/>
    <dgm:cxn modelId="{E8495AA2-D116-4BE9-92F6-201325191BE4}" type="presParOf" srcId="{2ED8A729-9443-4F73-B756-03DCA8282BC4}" destId="{85779BD2-6F3A-4380-A6A7-7B5C1CC09B48}" srcOrd="0" destOrd="0" presId="urn:microsoft.com/office/officeart/2018/2/layout/IconVerticalSolidList"/>
    <dgm:cxn modelId="{87BD8BF3-DE80-405F-A413-7B19C77F389E}" type="presParOf" srcId="{2ED8A729-9443-4F73-B756-03DCA8282BC4}" destId="{DB07BB09-4F46-40A0-9FC0-BC0181D39D20}" srcOrd="1" destOrd="0" presId="urn:microsoft.com/office/officeart/2018/2/layout/IconVerticalSolidList"/>
    <dgm:cxn modelId="{A9C83E7D-8160-4306-A936-C8D76C432BBB}" type="presParOf" srcId="{2ED8A729-9443-4F73-B756-03DCA8282BC4}" destId="{C510B671-BBA7-4DEA-8988-6D361AE3218D}" srcOrd="2" destOrd="0" presId="urn:microsoft.com/office/officeart/2018/2/layout/IconVerticalSolidList"/>
    <dgm:cxn modelId="{106631A1-8B65-482C-AB86-5C8D34783F39}" type="presParOf" srcId="{2ED8A729-9443-4F73-B756-03DCA8282BC4}" destId="{95B2679D-4478-468A-9CF7-C8A84F55AEAD}" srcOrd="3" destOrd="0" presId="urn:microsoft.com/office/officeart/2018/2/layout/IconVerticalSolidList"/>
    <dgm:cxn modelId="{EA8DB703-5F8B-46DE-AAC5-E7CF4C16A09F}" type="presParOf" srcId="{CFEA18E5-3D27-4D7F-85F7-ACD4D9A0CE2E}" destId="{C5D53BEC-D903-46F6-BDA7-D58DA437B3F9}" srcOrd="3" destOrd="0" presId="urn:microsoft.com/office/officeart/2018/2/layout/IconVerticalSolidList"/>
    <dgm:cxn modelId="{67231331-A97C-4812-9E18-8A5D917C5434}" type="presParOf" srcId="{CFEA18E5-3D27-4D7F-85F7-ACD4D9A0CE2E}" destId="{6F7C292E-483F-4750-B0BD-B07C39D03479}" srcOrd="4" destOrd="0" presId="urn:microsoft.com/office/officeart/2018/2/layout/IconVerticalSolidList"/>
    <dgm:cxn modelId="{CF281672-0247-4B7A-94F8-D49504F60130}" type="presParOf" srcId="{6F7C292E-483F-4750-B0BD-B07C39D03479}" destId="{76083BE4-FFBF-42D2-B60C-D81D0AFE2FBD}" srcOrd="0" destOrd="0" presId="urn:microsoft.com/office/officeart/2018/2/layout/IconVerticalSolidList"/>
    <dgm:cxn modelId="{02FFC981-7933-4EAB-AB71-84ED9E04F81D}" type="presParOf" srcId="{6F7C292E-483F-4750-B0BD-B07C39D03479}" destId="{C7A3C634-D185-4EA2-8995-69D0815A272A}" srcOrd="1" destOrd="0" presId="urn:microsoft.com/office/officeart/2018/2/layout/IconVerticalSolidList"/>
    <dgm:cxn modelId="{7E804FAE-C66D-42D7-AC2F-12ACE4CBDF4B}" type="presParOf" srcId="{6F7C292E-483F-4750-B0BD-B07C39D03479}" destId="{D5DC82DE-FC8C-45F7-BA71-D5AE1070E800}" srcOrd="2" destOrd="0" presId="urn:microsoft.com/office/officeart/2018/2/layout/IconVerticalSolidList"/>
    <dgm:cxn modelId="{7DAEF162-24A8-42CF-86AE-002A8BEF177B}" type="presParOf" srcId="{6F7C292E-483F-4750-B0BD-B07C39D03479}" destId="{A6694592-9C95-447E-BA96-29B45A38B924}" srcOrd="3" destOrd="0" presId="urn:microsoft.com/office/officeart/2018/2/layout/IconVerticalSolidList"/>
    <dgm:cxn modelId="{DD9834F3-6C94-43AC-BFF0-DB90238E937B}" type="presParOf" srcId="{CFEA18E5-3D27-4D7F-85F7-ACD4D9A0CE2E}" destId="{8383FAD3-3C1A-4E06-9CBB-35A99E5F50CE}" srcOrd="5" destOrd="0" presId="urn:microsoft.com/office/officeart/2018/2/layout/IconVerticalSolidList"/>
    <dgm:cxn modelId="{BDE4BEE3-F02F-46C6-9A87-609B49D5DFD7}" type="presParOf" srcId="{CFEA18E5-3D27-4D7F-85F7-ACD4D9A0CE2E}" destId="{9178EAE7-0B58-414E-9143-D8A32BC3EAA3}" srcOrd="6" destOrd="0" presId="urn:microsoft.com/office/officeart/2018/2/layout/IconVerticalSolidList"/>
    <dgm:cxn modelId="{82B0493D-4849-43C5-8409-C746038414A2}" type="presParOf" srcId="{9178EAE7-0B58-414E-9143-D8A32BC3EAA3}" destId="{B636F0A8-B577-43EB-B139-C92B0BD0426F}" srcOrd="0" destOrd="0" presId="urn:microsoft.com/office/officeart/2018/2/layout/IconVerticalSolidList"/>
    <dgm:cxn modelId="{7183A525-A5C5-4C92-A2D6-E6706EF89456}" type="presParOf" srcId="{9178EAE7-0B58-414E-9143-D8A32BC3EAA3}" destId="{DA02D6D0-751D-4854-B25D-6E8B99B14746}" srcOrd="1" destOrd="0" presId="urn:microsoft.com/office/officeart/2018/2/layout/IconVerticalSolidList"/>
    <dgm:cxn modelId="{1C3A11BE-4284-4291-B133-F5A403992368}" type="presParOf" srcId="{9178EAE7-0B58-414E-9143-D8A32BC3EAA3}" destId="{B58221AC-51BC-47D8-A600-79352745D9BF}" srcOrd="2" destOrd="0" presId="urn:microsoft.com/office/officeart/2018/2/layout/IconVerticalSolidList"/>
    <dgm:cxn modelId="{45FDEF5A-5F77-4856-9B4E-9EEB7E696AAE}" type="presParOf" srcId="{9178EAE7-0B58-414E-9143-D8A32BC3EAA3}" destId="{DA97224A-6D22-402D-9BE2-4DACCBE1F337}" srcOrd="3" destOrd="0" presId="urn:microsoft.com/office/officeart/2018/2/layout/IconVerticalSolidList"/>
    <dgm:cxn modelId="{EDC3C23B-B76E-470E-B329-A257DBD71879}" type="presParOf" srcId="{CFEA18E5-3D27-4D7F-85F7-ACD4D9A0CE2E}" destId="{86600558-8E38-4E9C-BF4D-A51A101960BE}" srcOrd="7" destOrd="0" presId="urn:microsoft.com/office/officeart/2018/2/layout/IconVerticalSolidList"/>
    <dgm:cxn modelId="{A5F36C3D-A75E-40AE-A306-6AC35F480E4C}" type="presParOf" srcId="{CFEA18E5-3D27-4D7F-85F7-ACD4D9A0CE2E}" destId="{451034B6-28BF-4E9E-AA5B-CE33707FF7F7}" srcOrd="8" destOrd="0" presId="urn:microsoft.com/office/officeart/2018/2/layout/IconVerticalSolidList"/>
    <dgm:cxn modelId="{947C09E0-7833-4F37-935A-A9B554E34FBD}" type="presParOf" srcId="{451034B6-28BF-4E9E-AA5B-CE33707FF7F7}" destId="{49021623-BC3A-487F-BE30-436D594515BD}" srcOrd="0" destOrd="0" presId="urn:microsoft.com/office/officeart/2018/2/layout/IconVerticalSolidList"/>
    <dgm:cxn modelId="{4B7DB724-5CF4-4561-8748-5FFDCCD4F8C5}" type="presParOf" srcId="{451034B6-28BF-4E9E-AA5B-CE33707FF7F7}" destId="{575DA99B-69D7-4269-8852-7D003377A0D0}" srcOrd="1" destOrd="0" presId="urn:microsoft.com/office/officeart/2018/2/layout/IconVerticalSolidList"/>
    <dgm:cxn modelId="{4FCA7162-51AE-408C-8632-DEB6F3B4D8E4}" type="presParOf" srcId="{451034B6-28BF-4E9E-AA5B-CE33707FF7F7}" destId="{6E05C6F4-B9E4-4121-8277-71991D856CB7}" srcOrd="2" destOrd="0" presId="urn:microsoft.com/office/officeart/2018/2/layout/IconVerticalSolidList"/>
    <dgm:cxn modelId="{AF0335A6-AEA1-4EB5-8FF2-4358BF1135C3}" type="presParOf" srcId="{451034B6-28BF-4E9E-AA5B-CE33707FF7F7}" destId="{89206463-840C-4402-ADD4-AD178FFC673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A2BD0F-F097-4EF7-AB36-6F493C4264C9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7FA2953-0327-48A4-8993-776C5F024864}">
      <dgm:prSet/>
      <dgm:spPr/>
      <dgm:t>
        <a:bodyPr/>
        <a:lstStyle/>
        <a:p>
          <a:pPr>
            <a:defRPr cap="all"/>
          </a:pPr>
          <a:r>
            <a:rPr lang="en-US" dirty="0"/>
            <a:t>Cover Letter</a:t>
          </a:r>
        </a:p>
      </dgm:t>
    </dgm:pt>
    <dgm:pt modelId="{AA11F6AD-9C73-4342-84F4-61EF88AF51E8}" type="parTrans" cxnId="{4E69FE29-01AE-4253-A4E3-69EDC0194F07}">
      <dgm:prSet/>
      <dgm:spPr/>
      <dgm:t>
        <a:bodyPr/>
        <a:lstStyle/>
        <a:p>
          <a:endParaRPr lang="en-US"/>
        </a:p>
      </dgm:t>
    </dgm:pt>
    <dgm:pt modelId="{BF02FB20-E2DF-4246-A1E4-9AC26798D424}" type="sibTrans" cxnId="{4E69FE29-01AE-4253-A4E3-69EDC0194F07}">
      <dgm:prSet/>
      <dgm:spPr/>
      <dgm:t>
        <a:bodyPr/>
        <a:lstStyle/>
        <a:p>
          <a:endParaRPr lang="en-US"/>
        </a:p>
      </dgm:t>
    </dgm:pt>
    <dgm:pt modelId="{CF36C0BA-F55E-4FC7-9684-419E3EF13395}">
      <dgm:prSet/>
      <dgm:spPr/>
      <dgm:t>
        <a:bodyPr/>
        <a:lstStyle/>
        <a:p>
          <a:pPr>
            <a:defRPr cap="all"/>
          </a:pPr>
          <a:r>
            <a:rPr lang="en-US"/>
            <a:t> Title Page</a:t>
          </a:r>
        </a:p>
      </dgm:t>
    </dgm:pt>
    <dgm:pt modelId="{CC41AC5E-569F-4519-9FED-D4BFAABB3044}" type="parTrans" cxnId="{C4E47C16-EF70-4BB6-8141-0A56E111CC59}">
      <dgm:prSet/>
      <dgm:spPr/>
      <dgm:t>
        <a:bodyPr/>
        <a:lstStyle/>
        <a:p>
          <a:endParaRPr lang="en-US"/>
        </a:p>
      </dgm:t>
    </dgm:pt>
    <dgm:pt modelId="{7C0C51E3-C701-4193-8D14-03C013C01C16}" type="sibTrans" cxnId="{C4E47C16-EF70-4BB6-8141-0A56E111CC59}">
      <dgm:prSet/>
      <dgm:spPr/>
      <dgm:t>
        <a:bodyPr/>
        <a:lstStyle/>
        <a:p>
          <a:endParaRPr lang="en-US"/>
        </a:p>
      </dgm:t>
    </dgm:pt>
    <dgm:pt modelId="{D7993EB0-3D1E-41D7-9778-FB72BE18851B}">
      <dgm:prSet/>
      <dgm:spPr/>
      <dgm:t>
        <a:bodyPr/>
        <a:lstStyle/>
        <a:p>
          <a:pPr>
            <a:defRPr cap="all"/>
          </a:pPr>
          <a:r>
            <a:rPr lang="en-US"/>
            <a:t>Executive Summary</a:t>
          </a:r>
        </a:p>
      </dgm:t>
    </dgm:pt>
    <dgm:pt modelId="{4D0446E8-6F17-4CD1-ABEC-EF2BC3597720}" type="parTrans" cxnId="{0BD31636-0446-4D26-B78B-5ACDC33E5619}">
      <dgm:prSet/>
      <dgm:spPr/>
      <dgm:t>
        <a:bodyPr/>
        <a:lstStyle/>
        <a:p>
          <a:endParaRPr lang="en-US"/>
        </a:p>
      </dgm:t>
    </dgm:pt>
    <dgm:pt modelId="{E1293F10-0B97-417E-9C9F-252D87063BE6}" type="sibTrans" cxnId="{0BD31636-0446-4D26-B78B-5ACDC33E5619}">
      <dgm:prSet/>
      <dgm:spPr/>
      <dgm:t>
        <a:bodyPr/>
        <a:lstStyle/>
        <a:p>
          <a:endParaRPr lang="en-US"/>
        </a:p>
      </dgm:t>
    </dgm:pt>
    <dgm:pt modelId="{0F7FB321-8A44-4BD3-B329-B7AD137215FA}">
      <dgm:prSet/>
      <dgm:spPr/>
      <dgm:t>
        <a:bodyPr/>
        <a:lstStyle/>
        <a:p>
          <a:pPr>
            <a:defRPr cap="all"/>
          </a:pPr>
          <a:r>
            <a:rPr lang="en-US"/>
            <a:t> Table of Contents</a:t>
          </a:r>
        </a:p>
      </dgm:t>
    </dgm:pt>
    <dgm:pt modelId="{CE3E2A73-BAAA-4E96-BE3F-0A8A4A438A9A}" type="parTrans" cxnId="{73C3A63F-8126-4432-B044-332D5A30E03F}">
      <dgm:prSet/>
      <dgm:spPr/>
      <dgm:t>
        <a:bodyPr/>
        <a:lstStyle/>
        <a:p>
          <a:endParaRPr lang="en-US"/>
        </a:p>
      </dgm:t>
    </dgm:pt>
    <dgm:pt modelId="{88166E29-DF21-4096-8CE5-9A7000A08EA3}" type="sibTrans" cxnId="{73C3A63F-8126-4432-B044-332D5A30E03F}">
      <dgm:prSet/>
      <dgm:spPr/>
      <dgm:t>
        <a:bodyPr/>
        <a:lstStyle/>
        <a:p>
          <a:endParaRPr lang="en-US"/>
        </a:p>
      </dgm:t>
    </dgm:pt>
    <dgm:pt modelId="{21EB593A-51C9-463F-AA55-357951D79204}">
      <dgm:prSet/>
      <dgm:spPr/>
      <dgm:t>
        <a:bodyPr/>
        <a:lstStyle/>
        <a:p>
          <a:pPr>
            <a:defRPr cap="all"/>
          </a:pPr>
          <a:r>
            <a:rPr lang="en-US"/>
            <a:t> Introduction</a:t>
          </a:r>
        </a:p>
      </dgm:t>
    </dgm:pt>
    <dgm:pt modelId="{C34FCDB2-DEFD-4B9A-B3A6-6E2694099728}" type="parTrans" cxnId="{AC32B7EA-BEF9-45EA-AFC8-4D13B7BE3672}">
      <dgm:prSet/>
      <dgm:spPr/>
      <dgm:t>
        <a:bodyPr/>
        <a:lstStyle/>
        <a:p>
          <a:endParaRPr lang="en-US"/>
        </a:p>
      </dgm:t>
    </dgm:pt>
    <dgm:pt modelId="{583105A4-B702-40A0-B602-5C8DAF85E7CC}" type="sibTrans" cxnId="{AC32B7EA-BEF9-45EA-AFC8-4D13B7BE3672}">
      <dgm:prSet/>
      <dgm:spPr/>
      <dgm:t>
        <a:bodyPr/>
        <a:lstStyle/>
        <a:p>
          <a:endParaRPr lang="en-US"/>
        </a:p>
      </dgm:t>
    </dgm:pt>
    <dgm:pt modelId="{B3D8DF04-6C71-4EB6-8AD3-58BF64D5BE9E}">
      <dgm:prSet/>
      <dgm:spPr/>
      <dgm:t>
        <a:bodyPr/>
        <a:lstStyle/>
        <a:p>
          <a:pPr>
            <a:defRPr cap="all"/>
          </a:pPr>
          <a:r>
            <a:rPr lang="en-US"/>
            <a:t>Findings and Discussions</a:t>
          </a:r>
        </a:p>
      </dgm:t>
    </dgm:pt>
    <dgm:pt modelId="{67008077-9310-4301-9E3B-0B55558E9279}" type="parTrans" cxnId="{7BBB61F6-3B83-4A00-BC8A-EDF687E58D1F}">
      <dgm:prSet/>
      <dgm:spPr/>
      <dgm:t>
        <a:bodyPr/>
        <a:lstStyle/>
        <a:p>
          <a:endParaRPr lang="en-US"/>
        </a:p>
      </dgm:t>
    </dgm:pt>
    <dgm:pt modelId="{23E3BA37-EBFE-466D-8BC9-56751F282470}" type="sibTrans" cxnId="{7BBB61F6-3B83-4A00-BC8A-EDF687E58D1F}">
      <dgm:prSet/>
      <dgm:spPr/>
      <dgm:t>
        <a:bodyPr/>
        <a:lstStyle/>
        <a:p>
          <a:endParaRPr lang="en-US"/>
        </a:p>
      </dgm:t>
    </dgm:pt>
    <dgm:pt modelId="{1812E1C4-A8B9-4AEC-9871-220ABDFF0236}">
      <dgm:prSet/>
      <dgm:spPr/>
      <dgm:t>
        <a:bodyPr/>
        <a:lstStyle/>
        <a:p>
          <a:pPr>
            <a:defRPr cap="all"/>
          </a:pPr>
          <a:r>
            <a:rPr lang="en-US"/>
            <a:t> Conclusions/Recommendations</a:t>
          </a:r>
        </a:p>
      </dgm:t>
    </dgm:pt>
    <dgm:pt modelId="{6F3CCA7D-FBA2-4D07-8675-D2213F4B3E31}" type="parTrans" cxnId="{80C5335C-264F-4C39-9D36-838FD7CD6EFF}">
      <dgm:prSet/>
      <dgm:spPr/>
      <dgm:t>
        <a:bodyPr/>
        <a:lstStyle/>
        <a:p>
          <a:endParaRPr lang="en-US"/>
        </a:p>
      </dgm:t>
    </dgm:pt>
    <dgm:pt modelId="{DB0BEF59-305B-4446-85F9-EC5822C58D93}" type="sibTrans" cxnId="{80C5335C-264F-4C39-9D36-838FD7CD6EFF}">
      <dgm:prSet/>
      <dgm:spPr/>
      <dgm:t>
        <a:bodyPr/>
        <a:lstStyle/>
        <a:p>
          <a:endParaRPr lang="en-US"/>
        </a:p>
      </dgm:t>
    </dgm:pt>
    <dgm:pt modelId="{CE39A23B-F6FE-45E8-A786-A24BB4C172EA}">
      <dgm:prSet/>
      <dgm:spPr/>
      <dgm:t>
        <a:bodyPr/>
        <a:lstStyle/>
        <a:p>
          <a:pPr>
            <a:defRPr cap="all"/>
          </a:pPr>
          <a:r>
            <a:rPr lang="en-US"/>
            <a:t>References</a:t>
          </a:r>
        </a:p>
      </dgm:t>
    </dgm:pt>
    <dgm:pt modelId="{77E5569F-7075-4D40-9FB8-675D16036ED5}" type="parTrans" cxnId="{26ED3FFA-81E5-42EF-AF3F-073DBFDEF0B1}">
      <dgm:prSet/>
      <dgm:spPr/>
      <dgm:t>
        <a:bodyPr/>
        <a:lstStyle/>
        <a:p>
          <a:endParaRPr lang="en-US"/>
        </a:p>
      </dgm:t>
    </dgm:pt>
    <dgm:pt modelId="{CFC2A896-29CE-4E37-A6F4-9C1FAA5390F5}" type="sibTrans" cxnId="{26ED3FFA-81E5-42EF-AF3F-073DBFDEF0B1}">
      <dgm:prSet/>
      <dgm:spPr/>
      <dgm:t>
        <a:bodyPr/>
        <a:lstStyle/>
        <a:p>
          <a:endParaRPr lang="en-US"/>
        </a:p>
      </dgm:t>
    </dgm:pt>
    <dgm:pt modelId="{E3911351-947E-4D4B-B443-E061E5B26636}" type="pres">
      <dgm:prSet presAssocID="{FFA2BD0F-F097-4EF7-AB36-6F493C4264C9}" presName="root" presStyleCnt="0">
        <dgm:presLayoutVars>
          <dgm:dir/>
          <dgm:resizeHandles val="exact"/>
        </dgm:presLayoutVars>
      </dgm:prSet>
      <dgm:spPr/>
    </dgm:pt>
    <dgm:pt modelId="{B346C476-15E5-45A0-B77A-9BEBEA9A92D7}" type="pres">
      <dgm:prSet presAssocID="{B7FA2953-0327-48A4-8993-776C5F024864}" presName="compNode" presStyleCnt="0"/>
      <dgm:spPr/>
    </dgm:pt>
    <dgm:pt modelId="{D5E06B58-168E-4839-A4F6-B33E70D76F63}" type="pres">
      <dgm:prSet presAssocID="{B7FA2953-0327-48A4-8993-776C5F024864}" presName="iconBgRect" presStyleLbl="bgShp" presStyleIdx="0" presStyleCnt="8"/>
      <dgm:spPr/>
    </dgm:pt>
    <dgm:pt modelId="{2B3A8D97-8C16-4D15-BC8B-53D85D1B5429}" type="pres">
      <dgm:prSet presAssocID="{B7FA2953-0327-48A4-8993-776C5F024864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F8ECC0B-0662-45D0-9FD5-DCB3367A1EAD}" type="pres">
      <dgm:prSet presAssocID="{B7FA2953-0327-48A4-8993-776C5F024864}" presName="spaceRect" presStyleCnt="0"/>
      <dgm:spPr/>
    </dgm:pt>
    <dgm:pt modelId="{AA9ADEB3-6F1B-4D47-8713-E4AF59763530}" type="pres">
      <dgm:prSet presAssocID="{B7FA2953-0327-48A4-8993-776C5F024864}" presName="textRect" presStyleLbl="revTx" presStyleIdx="0" presStyleCnt="8">
        <dgm:presLayoutVars>
          <dgm:chMax val="1"/>
          <dgm:chPref val="1"/>
        </dgm:presLayoutVars>
      </dgm:prSet>
      <dgm:spPr/>
    </dgm:pt>
    <dgm:pt modelId="{4B811FDB-9584-4B9B-B21B-76ECFF803DB3}" type="pres">
      <dgm:prSet presAssocID="{BF02FB20-E2DF-4246-A1E4-9AC26798D424}" presName="sibTrans" presStyleCnt="0"/>
      <dgm:spPr/>
    </dgm:pt>
    <dgm:pt modelId="{754F1772-5BB9-4205-AD96-B876428BC998}" type="pres">
      <dgm:prSet presAssocID="{CF36C0BA-F55E-4FC7-9684-419E3EF13395}" presName="compNode" presStyleCnt="0"/>
      <dgm:spPr/>
    </dgm:pt>
    <dgm:pt modelId="{5B419E3C-8C44-4D8D-81EB-975719ACAB86}" type="pres">
      <dgm:prSet presAssocID="{CF36C0BA-F55E-4FC7-9684-419E3EF13395}" presName="iconBgRect" presStyleLbl="bgShp" presStyleIdx="1" presStyleCnt="8"/>
      <dgm:spPr/>
    </dgm:pt>
    <dgm:pt modelId="{FAFCC29D-FEFF-403E-AFBF-616D97B243EC}" type="pres">
      <dgm:prSet presAssocID="{CF36C0BA-F55E-4FC7-9684-419E3EF13395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4D275154-BD0F-4BBF-A726-7E9D9B25CAE7}" type="pres">
      <dgm:prSet presAssocID="{CF36C0BA-F55E-4FC7-9684-419E3EF13395}" presName="spaceRect" presStyleCnt="0"/>
      <dgm:spPr/>
    </dgm:pt>
    <dgm:pt modelId="{D136FC98-508B-4504-A6F0-70691CAB2BD1}" type="pres">
      <dgm:prSet presAssocID="{CF36C0BA-F55E-4FC7-9684-419E3EF13395}" presName="textRect" presStyleLbl="revTx" presStyleIdx="1" presStyleCnt="8">
        <dgm:presLayoutVars>
          <dgm:chMax val="1"/>
          <dgm:chPref val="1"/>
        </dgm:presLayoutVars>
      </dgm:prSet>
      <dgm:spPr/>
    </dgm:pt>
    <dgm:pt modelId="{A56168FF-2959-4B8C-BA17-783C936E9460}" type="pres">
      <dgm:prSet presAssocID="{7C0C51E3-C701-4193-8D14-03C013C01C16}" presName="sibTrans" presStyleCnt="0"/>
      <dgm:spPr/>
    </dgm:pt>
    <dgm:pt modelId="{444A6B81-CC77-4828-9554-9A7B15B64365}" type="pres">
      <dgm:prSet presAssocID="{D7993EB0-3D1E-41D7-9778-FB72BE18851B}" presName="compNode" presStyleCnt="0"/>
      <dgm:spPr/>
    </dgm:pt>
    <dgm:pt modelId="{7BDBDDDC-A6A6-4DDC-A9C4-65A779453442}" type="pres">
      <dgm:prSet presAssocID="{D7993EB0-3D1E-41D7-9778-FB72BE18851B}" presName="iconBgRect" presStyleLbl="bgShp" presStyleIdx="2" presStyleCnt="8"/>
      <dgm:spPr/>
    </dgm:pt>
    <dgm:pt modelId="{1619DC85-E825-4697-87C4-1167F63C7337}" type="pres">
      <dgm:prSet presAssocID="{D7993EB0-3D1E-41D7-9778-FB72BE18851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E213589-F293-4C69-961E-F2CAE78CD4A0}" type="pres">
      <dgm:prSet presAssocID="{D7993EB0-3D1E-41D7-9778-FB72BE18851B}" presName="spaceRect" presStyleCnt="0"/>
      <dgm:spPr/>
    </dgm:pt>
    <dgm:pt modelId="{0FCC7743-50CC-4262-A621-8069B71E6460}" type="pres">
      <dgm:prSet presAssocID="{D7993EB0-3D1E-41D7-9778-FB72BE18851B}" presName="textRect" presStyleLbl="revTx" presStyleIdx="2" presStyleCnt="8">
        <dgm:presLayoutVars>
          <dgm:chMax val="1"/>
          <dgm:chPref val="1"/>
        </dgm:presLayoutVars>
      </dgm:prSet>
      <dgm:spPr/>
    </dgm:pt>
    <dgm:pt modelId="{A69D6F74-472B-4578-86CF-BC936EB26F83}" type="pres">
      <dgm:prSet presAssocID="{E1293F10-0B97-417E-9C9F-252D87063BE6}" presName="sibTrans" presStyleCnt="0"/>
      <dgm:spPr/>
    </dgm:pt>
    <dgm:pt modelId="{27065DD0-6ABB-4A5F-A1C3-EE4307153B80}" type="pres">
      <dgm:prSet presAssocID="{0F7FB321-8A44-4BD3-B329-B7AD137215FA}" presName="compNode" presStyleCnt="0"/>
      <dgm:spPr/>
    </dgm:pt>
    <dgm:pt modelId="{7C49AAF0-9E55-4BAA-9BB2-EF13063EC998}" type="pres">
      <dgm:prSet presAssocID="{0F7FB321-8A44-4BD3-B329-B7AD137215FA}" presName="iconBgRect" presStyleLbl="bgShp" presStyleIdx="3" presStyleCnt="8"/>
      <dgm:spPr/>
    </dgm:pt>
    <dgm:pt modelId="{6544862C-712D-4A99-904E-71DA88BE76E8}" type="pres">
      <dgm:prSet presAssocID="{0F7FB321-8A44-4BD3-B329-B7AD137215FA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C2F1A849-46B6-4196-A5A1-73A0A255C590}" type="pres">
      <dgm:prSet presAssocID="{0F7FB321-8A44-4BD3-B329-B7AD137215FA}" presName="spaceRect" presStyleCnt="0"/>
      <dgm:spPr/>
    </dgm:pt>
    <dgm:pt modelId="{00525FF3-E591-434E-9779-D6138640F2AB}" type="pres">
      <dgm:prSet presAssocID="{0F7FB321-8A44-4BD3-B329-B7AD137215FA}" presName="textRect" presStyleLbl="revTx" presStyleIdx="3" presStyleCnt="8">
        <dgm:presLayoutVars>
          <dgm:chMax val="1"/>
          <dgm:chPref val="1"/>
        </dgm:presLayoutVars>
      </dgm:prSet>
      <dgm:spPr/>
    </dgm:pt>
    <dgm:pt modelId="{81BD4033-1173-4AA3-A314-B2E429D91B5A}" type="pres">
      <dgm:prSet presAssocID="{88166E29-DF21-4096-8CE5-9A7000A08EA3}" presName="sibTrans" presStyleCnt="0"/>
      <dgm:spPr/>
    </dgm:pt>
    <dgm:pt modelId="{8092F637-AD3A-491A-9D34-D39200411ADC}" type="pres">
      <dgm:prSet presAssocID="{21EB593A-51C9-463F-AA55-357951D79204}" presName="compNode" presStyleCnt="0"/>
      <dgm:spPr/>
    </dgm:pt>
    <dgm:pt modelId="{A5F52720-519D-4DF9-870E-EE3C7D80F7D1}" type="pres">
      <dgm:prSet presAssocID="{21EB593A-51C9-463F-AA55-357951D79204}" presName="iconBgRect" presStyleLbl="bgShp" presStyleIdx="4" presStyleCnt="8"/>
      <dgm:spPr/>
    </dgm:pt>
    <dgm:pt modelId="{28A2EDB8-5847-4883-9B1B-3C194537FA07}" type="pres">
      <dgm:prSet presAssocID="{21EB593A-51C9-463F-AA55-357951D79204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D9BE6CCF-9A48-469C-8577-C4FD76CD2FE9}" type="pres">
      <dgm:prSet presAssocID="{21EB593A-51C9-463F-AA55-357951D79204}" presName="spaceRect" presStyleCnt="0"/>
      <dgm:spPr/>
    </dgm:pt>
    <dgm:pt modelId="{4787026F-7E85-467C-AA59-54C4CF492506}" type="pres">
      <dgm:prSet presAssocID="{21EB593A-51C9-463F-AA55-357951D79204}" presName="textRect" presStyleLbl="revTx" presStyleIdx="4" presStyleCnt="8">
        <dgm:presLayoutVars>
          <dgm:chMax val="1"/>
          <dgm:chPref val="1"/>
        </dgm:presLayoutVars>
      </dgm:prSet>
      <dgm:spPr/>
    </dgm:pt>
    <dgm:pt modelId="{BA121A97-5E8C-47DD-828C-71E858858EBD}" type="pres">
      <dgm:prSet presAssocID="{583105A4-B702-40A0-B602-5C8DAF85E7CC}" presName="sibTrans" presStyleCnt="0"/>
      <dgm:spPr/>
    </dgm:pt>
    <dgm:pt modelId="{67419EB7-7806-4E5A-BA50-D37F5EBCE9AF}" type="pres">
      <dgm:prSet presAssocID="{B3D8DF04-6C71-4EB6-8AD3-58BF64D5BE9E}" presName="compNode" presStyleCnt="0"/>
      <dgm:spPr/>
    </dgm:pt>
    <dgm:pt modelId="{B542544E-D2DF-4770-ADFE-E8A71422AB7A}" type="pres">
      <dgm:prSet presAssocID="{B3D8DF04-6C71-4EB6-8AD3-58BF64D5BE9E}" presName="iconBgRect" presStyleLbl="bgShp" presStyleIdx="5" presStyleCnt="8"/>
      <dgm:spPr/>
    </dgm:pt>
    <dgm:pt modelId="{FA33358B-D333-4406-8144-02D27F4D2E1E}" type="pres">
      <dgm:prSet presAssocID="{B3D8DF04-6C71-4EB6-8AD3-58BF64D5BE9E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F044643-5645-417F-B213-EE838309DB0B}" type="pres">
      <dgm:prSet presAssocID="{B3D8DF04-6C71-4EB6-8AD3-58BF64D5BE9E}" presName="spaceRect" presStyleCnt="0"/>
      <dgm:spPr/>
    </dgm:pt>
    <dgm:pt modelId="{22602AB6-738E-4AFE-829D-CFD150CB9A67}" type="pres">
      <dgm:prSet presAssocID="{B3D8DF04-6C71-4EB6-8AD3-58BF64D5BE9E}" presName="textRect" presStyleLbl="revTx" presStyleIdx="5" presStyleCnt="8">
        <dgm:presLayoutVars>
          <dgm:chMax val="1"/>
          <dgm:chPref val="1"/>
        </dgm:presLayoutVars>
      </dgm:prSet>
      <dgm:spPr/>
    </dgm:pt>
    <dgm:pt modelId="{BAD72627-9B00-4BCE-933A-291747142244}" type="pres">
      <dgm:prSet presAssocID="{23E3BA37-EBFE-466D-8BC9-56751F282470}" presName="sibTrans" presStyleCnt="0"/>
      <dgm:spPr/>
    </dgm:pt>
    <dgm:pt modelId="{31FBC5E5-A099-413E-8B6D-8DCA13F5BD12}" type="pres">
      <dgm:prSet presAssocID="{1812E1C4-A8B9-4AEC-9871-220ABDFF0236}" presName="compNode" presStyleCnt="0"/>
      <dgm:spPr/>
    </dgm:pt>
    <dgm:pt modelId="{BB49F68E-49B9-44E4-BB44-083D1054D949}" type="pres">
      <dgm:prSet presAssocID="{1812E1C4-A8B9-4AEC-9871-220ABDFF0236}" presName="iconBgRect" presStyleLbl="bgShp" presStyleIdx="6" presStyleCnt="8"/>
      <dgm:spPr/>
    </dgm:pt>
    <dgm:pt modelId="{9C3FAC22-0316-423C-A34F-79F1E8FEBAF1}" type="pres">
      <dgm:prSet presAssocID="{1812E1C4-A8B9-4AEC-9871-220ABDFF023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AA11352A-4E37-456F-AD4E-8F1EA47D7459}" type="pres">
      <dgm:prSet presAssocID="{1812E1C4-A8B9-4AEC-9871-220ABDFF0236}" presName="spaceRect" presStyleCnt="0"/>
      <dgm:spPr/>
    </dgm:pt>
    <dgm:pt modelId="{5665B5AB-84AC-4FC3-ACD2-1DC2D5088879}" type="pres">
      <dgm:prSet presAssocID="{1812E1C4-A8B9-4AEC-9871-220ABDFF0236}" presName="textRect" presStyleLbl="revTx" presStyleIdx="6" presStyleCnt="8">
        <dgm:presLayoutVars>
          <dgm:chMax val="1"/>
          <dgm:chPref val="1"/>
        </dgm:presLayoutVars>
      </dgm:prSet>
      <dgm:spPr/>
    </dgm:pt>
    <dgm:pt modelId="{5227B6C0-05B2-45D2-83F4-B3456EC1DCAC}" type="pres">
      <dgm:prSet presAssocID="{DB0BEF59-305B-4446-85F9-EC5822C58D93}" presName="sibTrans" presStyleCnt="0"/>
      <dgm:spPr/>
    </dgm:pt>
    <dgm:pt modelId="{C7A6FDCA-352E-46A0-8E3A-F6C7605709DB}" type="pres">
      <dgm:prSet presAssocID="{CE39A23B-F6FE-45E8-A786-A24BB4C172EA}" presName="compNode" presStyleCnt="0"/>
      <dgm:spPr/>
    </dgm:pt>
    <dgm:pt modelId="{DFA3B4A1-B2D0-4B95-B90C-4D7A193B49D2}" type="pres">
      <dgm:prSet presAssocID="{CE39A23B-F6FE-45E8-A786-A24BB4C172EA}" presName="iconBgRect" presStyleLbl="bgShp" presStyleIdx="7" presStyleCnt="8" custLinFactNeighborX="1850" custLinFactNeighborY="1851"/>
      <dgm:spPr/>
    </dgm:pt>
    <dgm:pt modelId="{1B83A131-C9E2-43A0-8264-E5ED42D714B0}" type="pres">
      <dgm:prSet presAssocID="{CE39A23B-F6FE-45E8-A786-A24BB4C172EA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84365E6-49DC-4D3D-9AE2-ED4207C2DD38}" type="pres">
      <dgm:prSet presAssocID="{CE39A23B-F6FE-45E8-A786-A24BB4C172EA}" presName="spaceRect" presStyleCnt="0"/>
      <dgm:spPr/>
    </dgm:pt>
    <dgm:pt modelId="{807D281A-1644-45EA-8D70-153DCADB5C9D}" type="pres">
      <dgm:prSet presAssocID="{CE39A23B-F6FE-45E8-A786-A24BB4C172EA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F858B509-3AD3-4932-B6FD-032415A1DCAA}" type="presOf" srcId="{B3D8DF04-6C71-4EB6-8AD3-58BF64D5BE9E}" destId="{22602AB6-738E-4AFE-829D-CFD150CB9A67}" srcOrd="0" destOrd="0" presId="urn:microsoft.com/office/officeart/2018/5/layout/IconCircleLabelList"/>
    <dgm:cxn modelId="{C4E47C16-EF70-4BB6-8141-0A56E111CC59}" srcId="{FFA2BD0F-F097-4EF7-AB36-6F493C4264C9}" destId="{CF36C0BA-F55E-4FC7-9684-419E3EF13395}" srcOrd="1" destOrd="0" parTransId="{CC41AC5E-569F-4519-9FED-D4BFAABB3044}" sibTransId="{7C0C51E3-C701-4193-8D14-03C013C01C16}"/>
    <dgm:cxn modelId="{F30B8217-0D74-4B8E-8132-377C87984CB3}" type="presOf" srcId="{CE39A23B-F6FE-45E8-A786-A24BB4C172EA}" destId="{807D281A-1644-45EA-8D70-153DCADB5C9D}" srcOrd="0" destOrd="0" presId="urn:microsoft.com/office/officeart/2018/5/layout/IconCircleLabelList"/>
    <dgm:cxn modelId="{55DB411F-C75C-45B3-9C0E-A5D2B792F3F4}" type="presOf" srcId="{D7993EB0-3D1E-41D7-9778-FB72BE18851B}" destId="{0FCC7743-50CC-4262-A621-8069B71E6460}" srcOrd="0" destOrd="0" presId="urn:microsoft.com/office/officeart/2018/5/layout/IconCircleLabelList"/>
    <dgm:cxn modelId="{4E69FE29-01AE-4253-A4E3-69EDC0194F07}" srcId="{FFA2BD0F-F097-4EF7-AB36-6F493C4264C9}" destId="{B7FA2953-0327-48A4-8993-776C5F024864}" srcOrd="0" destOrd="0" parTransId="{AA11F6AD-9C73-4342-84F4-61EF88AF51E8}" sibTransId="{BF02FB20-E2DF-4246-A1E4-9AC26798D424}"/>
    <dgm:cxn modelId="{0BD31636-0446-4D26-B78B-5ACDC33E5619}" srcId="{FFA2BD0F-F097-4EF7-AB36-6F493C4264C9}" destId="{D7993EB0-3D1E-41D7-9778-FB72BE18851B}" srcOrd="2" destOrd="0" parTransId="{4D0446E8-6F17-4CD1-ABEC-EF2BC3597720}" sibTransId="{E1293F10-0B97-417E-9C9F-252D87063BE6}"/>
    <dgm:cxn modelId="{73C3A63F-8126-4432-B044-332D5A30E03F}" srcId="{FFA2BD0F-F097-4EF7-AB36-6F493C4264C9}" destId="{0F7FB321-8A44-4BD3-B329-B7AD137215FA}" srcOrd="3" destOrd="0" parTransId="{CE3E2A73-BAAA-4E96-BE3F-0A8A4A438A9A}" sibTransId="{88166E29-DF21-4096-8CE5-9A7000A08EA3}"/>
    <dgm:cxn modelId="{80C5335C-264F-4C39-9D36-838FD7CD6EFF}" srcId="{FFA2BD0F-F097-4EF7-AB36-6F493C4264C9}" destId="{1812E1C4-A8B9-4AEC-9871-220ABDFF0236}" srcOrd="6" destOrd="0" parTransId="{6F3CCA7D-FBA2-4D07-8675-D2213F4B3E31}" sibTransId="{DB0BEF59-305B-4446-85F9-EC5822C58D93}"/>
    <dgm:cxn modelId="{6378C790-C401-42A8-B94E-0FEC9C1701CF}" type="presOf" srcId="{CF36C0BA-F55E-4FC7-9684-419E3EF13395}" destId="{D136FC98-508B-4504-A6F0-70691CAB2BD1}" srcOrd="0" destOrd="0" presId="urn:microsoft.com/office/officeart/2018/5/layout/IconCircleLabelList"/>
    <dgm:cxn modelId="{38D69791-8EDC-4A6E-A0CB-78816930F9B9}" type="presOf" srcId="{FFA2BD0F-F097-4EF7-AB36-6F493C4264C9}" destId="{E3911351-947E-4D4B-B443-E061E5B26636}" srcOrd="0" destOrd="0" presId="urn:microsoft.com/office/officeart/2018/5/layout/IconCircleLabelList"/>
    <dgm:cxn modelId="{015190B7-0504-430C-A5C4-E644AB6F6296}" type="presOf" srcId="{1812E1C4-A8B9-4AEC-9871-220ABDFF0236}" destId="{5665B5AB-84AC-4FC3-ACD2-1DC2D5088879}" srcOrd="0" destOrd="0" presId="urn:microsoft.com/office/officeart/2018/5/layout/IconCircleLabelList"/>
    <dgm:cxn modelId="{6B1738B8-8302-4252-A70A-4741FA8A704F}" type="presOf" srcId="{B7FA2953-0327-48A4-8993-776C5F024864}" destId="{AA9ADEB3-6F1B-4D47-8713-E4AF59763530}" srcOrd="0" destOrd="0" presId="urn:microsoft.com/office/officeart/2018/5/layout/IconCircleLabelList"/>
    <dgm:cxn modelId="{418EBDCB-E3E3-4FB0-A632-A84680554D5D}" type="presOf" srcId="{0F7FB321-8A44-4BD3-B329-B7AD137215FA}" destId="{00525FF3-E591-434E-9779-D6138640F2AB}" srcOrd="0" destOrd="0" presId="urn:microsoft.com/office/officeart/2018/5/layout/IconCircleLabelList"/>
    <dgm:cxn modelId="{73C22DDD-EDA0-4C8F-8A03-869271BBF441}" type="presOf" srcId="{21EB593A-51C9-463F-AA55-357951D79204}" destId="{4787026F-7E85-467C-AA59-54C4CF492506}" srcOrd="0" destOrd="0" presId="urn:microsoft.com/office/officeart/2018/5/layout/IconCircleLabelList"/>
    <dgm:cxn modelId="{AC32B7EA-BEF9-45EA-AFC8-4D13B7BE3672}" srcId="{FFA2BD0F-F097-4EF7-AB36-6F493C4264C9}" destId="{21EB593A-51C9-463F-AA55-357951D79204}" srcOrd="4" destOrd="0" parTransId="{C34FCDB2-DEFD-4B9A-B3A6-6E2694099728}" sibTransId="{583105A4-B702-40A0-B602-5C8DAF85E7CC}"/>
    <dgm:cxn modelId="{7BBB61F6-3B83-4A00-BC8A-EDF687E58D1F}" srcId="{FFA2BD0F-F097-4EF7-AB36-6F493C4264C9}" destId="{B3D8DF04-6C71-4EB6-8AD3-58BF64D5BE9E}" srcOrd="5" destOrd="0" parTransId="{67008077-9310-4301-9E3B-0B55558E9279}" sibTransId="{23E3BA37-EBFE-466D-8BC9-56751F282470}"/>
    <dgm:cxn modelId="{26ED3FFA-81E5-42EF-AF3F-073DBFDEF0B1}" srcId="{FFA2BD0F-F097-4EF7-AB36-6F493C4264C9}" destId="{CE39A23B-F6FE-45E8-A786-A24BB4C172EA}" srcOrd="7" destOrd="0" parTransId="{77E5569F-7075-4D40-9FB8-675D16036ED5}" sibTransId="{CFC2A896-29CE-4E37-A6F4-9C1FAA5390F5}"/>
    <dgm:cxn modelId="{A62D4BEF-15BD-4BE1-AFF0-FEA1C7149F4B}" type="presParOf" srcId="{E3911351-947E-4D4B-B443-E061E5B26636}" destId="{B346C476-15E5-45A0-B77A-9BEBEA9A92D7}" srcOrd="0" destOrd="0" presId="urn:microsoft.com/office/officeart/2018/5/layout/IconCircleLabelList"/>
    <dgm:cxn modelId="{5EDEC7A7-DB99-48E9-936D-B509238F3DEA}" type="presParOf" srcId="{B346C476-15E5-45A0-B77A-9BEBEA9A92D7}" destId="{D5E06B58-168E-4839-A4F6-B33E70D76F63}" srcOrd="0" destOrd="0" presId="urn:microsoft.com/office/officeart/2018/5/layout/IconCircleLabelList"/>
    <dgm:cxn modelId="{2126C20C-0EBB-45A1-A521-E58A9594ECD6}" type="presParOf" srcId="{B346C476-15E5-45A0-B77A-9BEBEA9A92D7}" destId="{2B3A8D97-8C16-4D15-BC8B-53D85D1B5429}" srcOrd="1" destOrd="0" presId="urn:microsoft.com/office/officeart/2018/5/layout/IconCircleLabelList"/>
    <dgm:cxn modelId="{D583F0A9-78E8-4134-9F3A-97A9CDD1081B}" type="presParOf" srcId="{B346C476-15E5-45A0-B77A-9BEBEA9A92D7}" destId="{2F8ECC0B-0662-45D0-9FD5-DCB3367A1EAD}" srcOrd="2" destOrd="0" presId="urn:microsoft.com/office/officeart/2018/5/layout/IconCircleLabelList"/>
    <dgm:cxn modelId="{4DEC8A91-D54F-4085-84B3-BFAB9BE59081}" type="presParOf" srcId="{B346C476-15E5-45A0-B77A-9BEBEA9A92D7}" destId="{AA9ADEB3-6F1B-4D47-8713-E4AF59763530}" srcOrd="3" destOrd="0" presId="urn:microsoft.com/office/officeart/2018/5/layout/IconCircleLabelList"/>
    <dgm:cxn modelId="{380A36C7-D081-4708-B157-D769385AA58D}" type="presParOf" srcId="{E3911351-947E-4D4B-B443-E061E5B26636}" destId="{4B811FDB-9584-4B9B-B21B-76ECFF803DB3}" srcOrd="1" destOrd="0" presId="urn:microsoft.com/office/officeart/2018/5/layout/IconCircleLabelList"/>
    <dgm:cxn modelId="{27696434-4182-4CC0-A40E-A702318C4FFE}" type="presParOf" srcId="{E3911351-947E-4D4B-B443-E061E5B26636}" destId="{754F1772-5BB9-4205-AD96-B876428BC998}" srcOrd="2" destOrd="0" presId="urn:microsoft.com/office/officeart/2018/5/layout/IconCircleLabelList"/>
    <dgm:cxn modelId="{8E3FF1E7-B434-4E07-B97B-9EE26A278EAF}" type="presParOf" srcId="{754F1772-5BB9-4205-AD96-B876428BC998}" destId="{5B419E3C-8C44-4D8D-81EB-975719ACAB86}" srcOrd="0" destOrd="0" presId="urn:microsoft.com/office/officeart/2018/5/layout/IconCircleLabelList"/>
    <dgm:cxn modelId="{70B868B8-5548-4DBF-8FC7-6B59461B6C8E}" type="presParOf" srcId="{754F1772-5BB9-4205-AD96-B876428BC998}" destId="{FAFCC29D-FEFF-403E-AFBF-616D97B243EC}" srcOrd="1" destOrd="0" presId="urn:microsoft.com/office/officeart/2018/5/layout/IconCircleLabelList"/>
    <dgm:cxn modelId="{37A75C6C-D392-4D3E-A5C8-88AB243ED260}" type="presParOf" srcId="{754F1772-5BB9-4205-AD96-B876428BC998}" destId="{4D275154-BD0F-4BBF-A726-7E9D9B25CAE7}" srcOrd="2" destOrd="0" presId="urn:microsoft.com/office/officeart/2018/5/layout/IconCircleLabelList"/>
    <dgm:cxn modelId="{A1BDA0F4-C257-47C2-B7F0-B0D42CE498BF}" type="presParOf" srcId="{754F1772-5BB9-4205-AD96-B876428BC998}" destId="{D136FC98-508B-4504-A6F0-70691CAB2BD1}" srcOrd="3" destOrd="0" presId="urn:microsoft.com/office/officeart/2018/5/layout/IconCircleLabelList"/>
    <dgm:cxn modelId="{7228D483-C889-4D5C-9C6F-69FD3756142E}" type="presParOf" srcId="{E3911351-947E-4D4B-B443-E061E5B26636}" destId="{A56168FF-2959-4B8C-BA17-783C936E9460}" srcOrd="3" destOrd="0" presId="urn:microsoft.com/office/officeart/2018/5/layout/IconCircleLabelList"/>
    <dgm:cxn modelId="{B04507D7-48B9-493A-8646-39A9266159F9}" type="presParOf" srcId="{E3911351-947E-4D4B-B443-E061E5B26636}" destId="{444A6B81-CC77-4828-9554-9A7B15B64365}" srcOrd="4" destOrd="0" presId="urn:microsoft.com/office/officeart/2018/5/layout/IconCircleLabelList"/>
    <dgm:cxn modelId="{8D1A7D10-7081-4FD3-9BEA-C949B9EC759E}" type="presParOf" srcId="{444A6B81-CC77-4828-9554-9A7B15B64365}" destId="{7BDBDDDC-A6A6-4DDC-A9C4-65A779453442}" srcOrd="0" destOrd="0" presId="urn:microsoft.com/office/officeart/2018/5/layout/IconCircleLabelList"/>
    <dgm:cxn modelId="{8F7DBBBB-A029-4E56-ADF8-A4CDDC4643F0}" type="presParOf" srcId="{444A6B81-CC77-4828-9554-9A7B15B64365}" destId="{1619DC85-E825-4697-87C4-1167F63C7337}" srcOrd="1" destOrd="0" presId="urn:microsoft.com/office/officeart/2018/5/layout/IconCircleLabelList"/>
    <dgm:cxn modelId="{14C5814F-54D0-4D2B-A3D8-86340C9B0CD6}" type="presParOf" srcId="{444A6B81-CC77-4828-9554-9A7B15B64365}" destId="{5E213589-F293-4C69-961E-F2CAE78CD4A0}" srcOrd="2" destOrd="0" presId="urn:microsoft.com/office/officeart/2018/5/layout/IconCircleLabelList"/>
    <dgm:cxn modelId="{542A37A4-C698-405B-949E-6264D9CC9E12}" type="presParOf" srcId="{444A6B81-CC77-4828-9554-9A7B15B64365}" destId="{0FCC7743-50CC-4262-A621-8069B71E6460}" srcOrd="3" destOrd="0" presId="urn:microsoft.com/office/officeart/2018/5/layout/IconCircleLabelList"/>
    <dgm:cxn modelId="{8CAD33D3-51E5-498C-9125-1DF7FB5B9274}" type="presParOf" srcId="{E3911351-947E-4D4B-B443-E061E5B26636}" destId="{A69D6F74-472B-4578-86CF-BC936EB26F83}" srcOrd="5" destOrd="0" presId="urn:microsoft.com/office/officeart/2018/5/layout/IconCircleLabelList"/>
    <dgm:cxn modelId="{6AFB3C3B-4784-41C4-B956-1BB09F6513AB}" type="presParOf" srcId="{E3911351-947E-4D4B-B443-E061E5B26636}" destId="{27065DD0-6ABB-4A5F-A1C3-EE4307153B80}" srcOrd="6" destOrd="0" presId="urn:microsoft.com/office/officeart/2018/5/layout/IconCircleLabelList"/>
    <dgm:cxn modelId="{9EF4EB51-D4E3-4C29-A9F3-10F57F5AFE53}" type="presParOf" srcId="{27065DD0-6ABB-4A5F-A1C3-EE4307153B80}" destId="{7C49AAF0-9E55-4BAA-9BB2-EF13063EC998}" srcOrd="0" destOrd="0" presId="urn:microsoft.com/office/officeart/2018/5/layout/IconCircleLabelList"/>
    <dgm:cxn modelId="{3C72E6F0-9667-4FC2-A5F0-AD32C24DA73E}" type="presParOf" srcId="{27065DD0-6ABB-4A5F-A1C3-EE4307153B80}" destId="{6544862C-712D-4A99-904E-71DA88BE76E8}" srcOrd="1" destOrd="0" presId="urn:microsoft.com/office/officeart/2018/5/layout/IconCircleLabelList"/>
    <dgm:cxn modelId="{4EB3038C-41AA-45E7-801F-75BC2100EF4E}" type="presParOf" srcId="{27065DD0-6ABB-4A5F-A1C3-EE4307153B80}" destId="{C2F1A849-46B6-4196-A5A1-73A0A255C590}" srcOrd="2" destOrd="0" presId="urn:microsoft.com/office/officeart/2018/5/layout/IconCircleLabelList"/>
    <dgm:cxn modelId="{13D4C05A-CA5B-4B49-9AF1-6F4E361AD38B}" type="presParOf" srcId="{27065DD0-6ABB-4A5F-A1C3-EE4307153B80}" destId="{00525FF3-E591-434E-9779-D6138640F2AB}" srcOrd="3" destOrd="0" presId="urn:microsoft.com/office/officeart/2018/5/layout/IconCircleLabelList"/>
    <dgm:cxn modelId="{B77F5B94-45CA-4E68-B23C-6446F1797501}" type="presParOf" srcId="{E3911351-947E-4D4B-B443-E061E5B26636}" destId="{81BD4033-1173-4AA3-A314-B2E429D91B5A}" srcOrd="7" destOrd="0" presId="urn:microsoft.com/office/officeart/2018/5/layout/IconCircleLabelList"/>
    <dgm:cxn modelId="{E370990E-3916-4E49-AF28-20C2E27FDBAE}" type="presParOf" srcId="{E3911351-947E-4D4B-B443-E061E5B26636}" destId="{8092F637-AD3A-491A-9D34-D39200411ADC}" srcOrd="8" destOrd="0" presId="urn:microsoft.com/office/officeart/2018/5/layout/IconCircleLabelList"/>
    <dgm:cxn modelId="{81899B00-61F3-4204-B4BE-37B079F693E4}" type="presParOf" srcId="{8092F637-AD3A-491A-9D34-D39200411ADC}" destId="{A5F52720-519D-4DF9-870E-EE3C7D80F7D1}" srcOrd="0" destOrd="0" presId="urn:microsoft.com/office/officeart/2018/5/layout/IconCircleLabelList"/>
    <dgm:cxn modelId="{340C348E-9965-45CE-9D40-8D43462BCCC4}" type="presParOf" srcId="{8092F637-AD3A-491A-9D34-D39200411ADC}" destId="{28A2EDB8-5847-4883-9B1B-3C194537FA07}" srcOrd="1" destOrd="0" presId="urn:microsoft.com/office/officeart/2018/5/layout/IconCircleLabelList"/>
    <dgm:cxn modelId="{35221562-BCB2-4938-A767-91D747ACC3D9}" type="presParOf" srcId="{8092F637-AD3A-491A-9D34-D39200411ADC}" destId="{D9BE6CCF-9A48-469C-8577-C4FD76CD2FE9}" srcOrd="2" destOrd="0" presId="urn:microsoft.com/office/officeart/2018/5/layout/IconCircleLabelList"/>
    <dgm:cxn modelId="{48173158-EA20-40D2-959C-393C3FD586D8}" type="presParOf" srcId="{8092F637-AD3A-491A-9D34-D39200411ADC}" destId="{4787026F-7E85-467C-AA59-54C4CF492506}" srcOrd="3" destOrd="0" presId="urn:microsoft.com/office/officeart/2018/5/layout/IconCircleLabelList"/>
    <dgm:cxn modelId="{F61AFC0E-CEED-48BC-9983-700CBF204BE6}" type="presParOf" srcId="{E3911351-947E-4D4B-B443-E061E5B26636}" destId="{BA121A97-5E8C-47DD-828C-71E858858EBD}" srcOrd="9" destOrd="0" presId="urn:microsoft.com/office/officeart/2018/5/layout/IconCircleLabelList"/>
    <dgm:cxn modelId="{F4D4D63E-6B81-4488-BAD8-F3E5AC080A00}" type="presParOf" srcId="{E3911351-947E-4D4B-B443-E061E5B26636}" destId="{67419EB7-7806-4E5A-BA50-D37F5EBCE9AF}" srcOrd="10" destOrd="0" presId="urn:microsoft.com/office/officeart/2018/5/layout/IconCircleLabelList"/>
    <dgm:cxn modelId="{05DE90E7-2C4E-426E-AB82-82384BC965D0}" type="presParOf" srcId="{67419EB7-7806-4E5A-BA50-D37F5EBCE9AF}" destId="{B542544E-D2DF-4770-ADFE-E8A71422AB7A}" srcOrd="0" destOrd="0" presId="urn:microsoft.com/office/officeart/2018/5/layout/IconCircleLabelList"/>
    <dgm:cxn modelId="{7E583E94-3611-4B44-901F-46593C77C430}" type="presParOf" srcId="{67419EB7-7806-4E5A-BA50-D37F5EBCE9AF}" destId="{FA33358B-D333-4406-8144-02D27F4D2E1E}" srcOrd="1" destOrd="0" presId="urn:microsoft.com/office/officeart/2018/5/layout/IconCircleLabelList"/>
    <dgm:cxn modelId="{18C83045-8A00-4E0C-BC28-E89C5B694E7E}" type="presParOf" srcId="{67419EB7-7806-4E5A-BA50-D37F5EBCE9AF}" destId="{BF044643-5645-417F-B213-EE838309DB0B}" srcOrd="2" destOrd="0" presId="urn:microsoft.com/office/officeart/2018/5/layout/IconCircleLabelList"/>
    <dgm:cxn modelId="{346941D3-22F2-4DE8-8892-1F50E7B371E7}" type="presParOf" srcId="{67419EB7-7806-4E5A-BA50-D37F5EBCE9AF}" destId="{22602AB6-738E-4AFE-829D-CFD150CB9A67}" srcOrd="3" destOrd="0" presId="urn:microsoft.com/office/officeart/2018/5/layout/IconCircleLabelList"/>
    <dgm:cxn modelId="{68AEFA7F-1CE3-4A79-A522-E48DBEF20A37}" type="presParOf" srcId="{E3911351-947E-4D4B-B443-E061E5B26636}" destId="{BAD72627-9B00-4BCE-933A-291747142244}" srcOrd="11" destOrd="0" presId="urn:microsoft.com/office/officeart/2018/5/layout/IconCircleLabelList"/>
    <dgm:cxn modelId="{E9329FAF-82FF-49DA-9629-6E79EF258931}" type="presParOf" srcId="{E3911351-947E-4D4B-B443-E061E5B26636}" destId="{31FBC5E5-A099-413E-8B6D-8DCA13F5BD12}" srcOrd="12" destOrd="0" presId="urn:microsoft.com/office/officeart/2018/5/layout/IconCircleLabelList"/>
    <dgm:cxn modelId="{9F345F71-9D43-4DF9-B1C5-7CDEDEC27747}" type="presParOf" srcId="{31FBC5E5-A099-413E-8B6D-8DCA13F5BD12}" destId="{BB49F68E-49B9-44E4-BB44-083D1054D949}" srcOrd="0" destOrd="0" presId="urn:microsoft.com/office/officeart/2018/5/layout/IconCircleLabelList"/>
    <dgm:cxn modelId="{600FE27B-9C2C-40BD-98B6-1739416BA5FA}" type="presParOf" srcId="{31FBC5E5-A099-413E-8B6D-8DCA13F5BD12}" destId="{9C3FAC22-0316-423C-A34F-79F1E8FEBAF1}" srcOrd="1" destOrd="0" presId="urn:microsoft.com/office/officeart/2018/5/layout/IconCircleLabelList"/>
    <dgm:cxn modelId="{8FF1509E-512F-4005-9F7E-4FBCFB97E93B}" type="presParOf" srcId="{31FBC5E5-A099-413E-8B6D-8DCA13F5BD12}" destId="{AA11352A-4E37-456F-AD4E-8F1EA47D7459}" srcOrd="2" destOrd="0" presId="urn:microsoft.com/office/officeart/2018/5/layout/IconCircleLabelList"/>
    <dgm:cxn modelId="{8ECF3B5A-1E8E-4849-9D39-6DF0DAE5311B}" type="presParOf" srcId="{31FBC5E5-A099-413E-8B6D-8DCA13F5BD12}" destId="{5665B5AB-84AC-4FC3-ACD2-1DC2D5088879}" srcOrd="3" destOrd="0" presId="urn:microsoft.com/office/officeart/2018/5/layout/IconCircleLabelList"/>
    <dgm:cxn modelId="{DF8C0C1F-8ADC-4FC3-A291-0637C991D698}" type="presParOf" srcId="{E3911351-947E-4D4B-B443-E061E5B26636}" destId="{5227B6C0-05B2-45D2-83F4-B3456EC1DCAC}" srcOrd="13" destOrd="0" presId="urn:microsoft.com/office/officeart/2018/5/layout/IconCircleLabelList"/>
    <dgm:cxn modelId="{F526E7D2-3727-4CE5-90B8-434E8085A5FC}" type="presParOf" srcId="{E3911351-947E-4D4B-B443-E061E5B26636}" destId="{C7A6FDCA-352E-46A0-8E3A-F6C7605709DB}" srcOrd="14" destOrd="0" presId="urn:microsoft.com/office/officeart/2018/5/layout/IconCircleLabelList"/>
    <dgm:cxn modelId="{94B3EEFD-7A36-4FC7-AA16-C0C034A9B695}" type="presParOf" srcId="{C7A6FDCA-352E-46A0-8E3A-F6C7605709DB}" destId="{DFA3B4A1-B2D0-4B95-B90C-4D7A193B49D2}" srcOrd="0" destOrd="0" presId="urn:microsoft.com/office/officeart/2018/5/layout/IconCircleLabelList"/>
    <dgm:cxn modelId="{02DC5FFC-D390-4B59-A648-D19A87F6F7E6}" type="presParOf" srcId="{C7A6FDCA-352E-46A0-8E3A-F6C7605709DB}" destId="{1B83A131-C9E2-43A0-8264-E5ED42D714B0}" srcOrd="1" destOrd="0" presId="urn:microsoft.com/office/officeart/2018/5/layout/IconCircleLabelList"/>
    <dgm:cxn modelId="{B4B00B78-E43E-4FDE-999F-48EB5073D981}" type="presParOf" srcId="{C7A6FDCA-352E-46A0-8E3A-F6C7605709DB}" destId="{584365E6-49DC-4D3D-9AE2-ED4207C2DD38}" srcOrd="2" destOrd="0" presId="urn:microsoft.com/office/officeart/2018/5/layout/IconCircleLabelList"/>
    <dgm:cxn modelId="{B1660D00-86E4-49A1-AE62-4541731B7D7B}" type="presParOf" srcId="{C7A6FDCA-352E-46A0-8E3A-F6C7605709DB}" destId="{807D281A-1644-45EA-8D70-153DCADB5C9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8D9954-7047-459E-8BE7-5B32657D5B2E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1A2C903-205C-47BD-8B28-9D3886934CBF}">
      <dgm:prSet/>
      <dgm:spPr/>
      <dgm:t>
        <a:bodyPr/>
        <a:lstStyle/>
        <a:p>
          <a:r>
            <a:rPr lang="en-US"/>
            <a:t>Could be a memo or a business letter</a:t>
          </a:r>
        </a:p>
      </dgm:t>
    </dgm:pt>
    <dgm:pt modelId="{57F73A7F-1A71-440B-BC6C-662F1EC38B26}" type="parTrans" cxnId="{983E081F-4DBF-4184-803B-941D46B140A1}">
      <dgm:prSet/>
      <dgm:spPr/>
      <dgm:t>
        <a:bodyPr/>
        <a:lstStyle/>
        <a:p>
          <a:endParaRPr lang="en-US"/>
        </a:p>
      </dgm:t>
    </dgm:pt>
    <dgm:pt modelId="{937F5FE1-AD67-4AB3-84AE-CB2B11656D55}" type="sibTrans" cxnId="{983E081F-4DBF-4184-803B-941D46B140A1}">
      <dgm:prSet/>
      <dgm:spPr/>
      <dgm:t>
        <a:bodyPr/>
        <a:lstStyle/>
        <a:p>
          <a:endParaRPr lang="en-US"/>
        </a:p>
      </dgm:t>
    </dgm:pt>
    <dgm:pt modelId="{0A8A212C-4D13-493D-9906-DECC96F8174C}">
      <dgm:prSet/>
      <dgm:spPr/>
      <dgm:t>
        <a:bodyPr/>
        <a:lstStyle/>
        <a:p>
          <a:r>
            <a:rPr lang="en-US"/>
            <a:t>Should remind the reader of the request for the report</a:t>
          </a:r>
        </a:p>
      </dgm:t>
    </dgm:pt>
    <dgm:pt modelId="{3BDC1FEE-0AA1-44CC-A197-8CC8BED63689}" type="parTrans" cxnId="{B63A8885-F0E4-4CBE-A2F9-F5DFC870F4D7}">
      <dgm:prSet/>
      <dgm:spPr/>
      <dgm:t>
        <a:bodyPr/>
        <a:lstStyle/>
        <a:p>
          <a:endParaRPr lang="en-US"/>
        </a:p>
      </dgm:t>
    </dgm:pt>
    <dgm:pt modelId="{C0AFD02D-7CE6-4ED8-9E60-186AD53660E0}" type="sibTrans" cxnId="{B63A8885-F0E4-4CBE-A2F9-F5DFC870F4D7}">
      <dgm:prSet/>
      <dgm:spPr/>
      <dgm:t>
        <a:bodyPr/>
        <a:lstStyle/>
        <a:p>
          <a:endParaRPr lang="en-US"/>
        </a:p>
      </dgm:t>
    </dgm:pt>
    <dgm:pt modelId="{F88C7C80-9FCB-40A2-9EA5-BFAD7CACED3E}">
      <dgm:prSet/>
      <dgm:spPr/>
      <dgm:t>
        <a:bodyPr/>
        <a:lstStyle/>
        <a:p>
          <a:r>
            <a:rPr lang="en-US"/>
            <a:t>State the purpose of the report</a:t>
          </a:r>
        </a:p>
      </dgm:t>
    </dgm:pt>
    <dgm:pt modelId="{9F7ADE28-AE70-457F-8D53-9E48061FC264}" type="parTrans" cxnId="{E8A25150-018D-4E42-A5E1-2E226FE6C076}">
      <dgm:prSet/>
      <dgm:spPr/>
      <dgm:t>
        <a:bodyPr/>
        <a:lstStyle/>
        <a:p>
          <a:endParaRPr lang="en-US"/>
        </a:p>
      </dgm:t>
    </dgm:pt>
    <dgm:pt modelId="{4498990D-D64D-4657-8CC2-581CD0169814}" type="sibTrans" cxnId="{E8A25150-018D-4E42-A5E1-2E226FE6C076}">
      <dgm:prSet/>
      <dgm:spPr/>
      <dgm:t>
        <a:bodyPr/>
        <a:lstStyle/>
        <a:p>
          <a:endParaRPr lang="en-US"/>
        </a:p>
      </dgm:t>
    </dgm:pt>
    <dgm:pt modelId="{6EAA0103-5500-4ECB-8281-B4A512CFA208}">
      <dgm:prSet/>
      <dgm:spPr/>
      <dgm:t>
        <a:bodyPr/>
        <a:lstStyle/>
        <a:p>
          <a:r>
            <a:rPr lang="en-US"/>
            <a:t>Acknowledge any assistance</a:t>
          </a:r>
        </a:p>
      </dgm:t>
    </dgm:pt>
    <dgm:pt modelId="{F7FD7C4C-6E15-407C-951C-BA72B2C0C8BD}" type="parTrans" cxnId="{31D3CD05-D321-4C61-8400-E751D976E5EC}">
      <dgm:prSet/>
      <dgm:spPr/>
      <dgm:t>
        <a:bodyPr/>
        <a:lstStyle/>
        <a:p>
          <a:endParaRPr lang="en-US"/>
        </a:p>
      </dgm:t>
    </dgm:pt>
    <dgm:pt modelId="{072AF574-1B71-4E46-A374-A832F5DD412C}" type="sibTrans" cxnId="{31D3CD05-D321-4C61-8400-E751D976E5EC}">
      <dgm:prSet/>
      <dgm:spPr/>
      <dgm:t>
        <a:bodyPr/>
        <a:lstStyle/>
        <a:p>
          <a:endParaRPr lang="en-US"/>
        </a:p>
      </dgm:t>
    </dgm:pt>
    <dgm:pt modelId="{B38D02AC-31DD-4CF4-8AF1-68E69427DF62}" type="pres">
      <dgm:prSet presAssocID="{E58D9954-7047-459E-8BE7-5B32657D5B2E}" presName="outerComposite" presStyleCnt="0">
        <dgm:presLayoutVars>
          <dgm:chMax val="5"/>
          <dgm:dir/>
          <dgm:resizeHandles val="exact"/>
        </dgm:presLayoutVars>
      </dgm:prSet>
      <dgm:spPr/>
    </dgm:pt>
    <dgm:pt modelId="{8FC05D64-444F-4E3B-96F3-6F5BA8DF4B95}" type="pres">
      <dgm:prSet presAssocID="{E58D9954-7047-459E-8BE7-5B32657D5B2E}" presName="dummyMaxCanvas" presStyleCnt="0">
        <dgm:presLayoutVars/>
      </dgm:prSet>
      <dgm:spPr/>
    </dgm:pt>
    <dgm:pt modelId="{830574FF-3E22-47D6-B0BB-3679C947D829}" type="pres">
      <dgm:prSet presAssocID="{E58D9954-7047-459E-8BE7-5B32657D5B2E}" presName="FourNodes_1" presStyleLbl="node1" presStyleIdx="0" presStyleCnt="4">
        <dgm:presLayoutVars>
          <dgm:bulletEnabled val="1"/>
        </dgm:presLayoutVars>
      </dgm:prSet>
      <dgm:spPr/>
    </dgm:pt>
    <dgm:pt modelId="{99C21B4F-99EA-493D-9B06-A6550EB1E1ED}" type="pres">
      <dgm:prSet presAssocID="{E58D9954-7047-459E-8BE7-5B32657D5B2E}" presName="FourNodes_2" presStyleLbl="node1" presStyleIdx="1" presStyleCnt="4">
        <dgm:presLayoutVars>
          <dgm:bulletEnabled val="1"/>
        </dgm:presLayoutVars>
      </dgm:prSet>
      <dgm:spPr/>
    </dgm:pt>
    <dgm:pt modelId="{F278C128-80EF-4414-A3CB-AF0C531F7539}" type="pres">
      <dgm:prSet presAssocID="{E58D9954-7047-459E-8BE7-5B32657D5B2E}" presName="FourNodes_3" presStyleLbl="node1" presStyleIdx="2" presStyleCnt="4">
        <dgm:presLayoutVars>
          <dgm:bulletEnabled val="1"/>
        </dgm:presLayoutVars>
      </dgm:prSet>
      <dgm:spPr/>
    </dgm:pt>
    <dgm:pt modelId="{51FAF1B8-130C-4BFE-BF7C-5A496118C09F}" type="pres">
      <dgm:prSet presAssocID="{E58D9954-7047-459E-8BE7-5B32657D5B2E}" presName="FourNodes_4" presStyleLbl="node1" presStyleIdx="3" presStyleCnt="4">
        <dgm:presLayoutVars>
          <dgm:bulletEnabled val="1"/>
        </dgm:presLayoutVars>
      </dgm:prSet>
      <dgm:spPr/>
    </dgm:pt>
    <dgm:pt modelId="{83D7A766-16ED-4F77-925F-DD71B5127201}" type="pres">
      <dgm:prSet presAssocID="{E58D9954-7047-459E-8BE7-5B32657D5B2E}" presName="FourConn_1-2" presStyleLbl="fgAccFollowNode1" presStyleIdx="0" presStyleCnt="3">
        <dgm:presLayoutVars>
          <dgm:bulletEnabled val="1"/>
        </dgm:presLayoutVars>
      </dgm:prSet>
      <dgm:spPr/>
    </dgm:pt>
    <dgm:pt modelId="{19500277-BBD5-404D-A457-1814D759BFDB}" type="pres">
      <dgm:prSet presAssocID="{E58D9954-7047-459E-8BE7-5B32657D5B2E}" presName="FourConn_2-3" presStyleLbl="fgAccFollowNode1" presStyleIdx="1" presStyleCnt="3">
        <dgm:presLayoutVars>
          <dgm:bulletEnabled val="1"/>
        </dgm:presLayoutVars>
      </dgm:prSet>
      <dgm:spPr/>
    </dgm:pt>
    <dgm:pt modelId="{B7F2FB3E-E8CB-49FC-9A37-B3A0F9AE9CD8}" type="pres">
      <dgm:prSet presAssocID="{E58D9954-7047-459E-8BE7-5B32657D5B2E}" presName="FourConn_3-4" presStyleLbl="fgAccFollowNode1" presStyleIdx="2" presStyleCnt="3">
        <dgm:presLayoutVars>
          <dgm:bulletEnabled val="1"/>
        </dgm:presLayoutVars>
      </dgm:prSet>
      <dgm:spPr/>
    </dgm:pt>
    <dgm:pt modelId="{BD689374-B54F-4B11-B35C-DB5A55B42F3D}" type="pres">
      <dgm:prSet presAssocID="{E58D9954-7047-459E-8BE7-5B32657D5B2E}" presName="FourNodes_1_text" presStyleLbl="node1" presStyleIdx="3" presStyleCnt="4">
        <dgm:presLayoutVars>
          <dgm:bulletEnabled val="1"/>
        </dgm:presLayoutVars>
      </dgm:prSet>
      <dgm:spPr/>
    </dgm:pt>
    <dgm:pt modelId="{4140069B-0266-4F5E-9F82-C58B95146A9C}" type="pres">
      <dgm:prSet presAssocID="{E58D9954-7047-459E-8BE7-5B32657D5B2E}" presName="FourNodes_2_text" presStyleLbl="node1" presStyleIdx="3" presStyleCnt="4">
        <dgm:presLayoutVars>
          <dgm:bulletEnabled val="1"/>
        </dgm:presLayoutVars>
      </dgm:prSet>
      <dgm:spPr/>
    </dgm:pt>
    <dgm:pt modelId="{1628C365-945A-4918-A41E-A0F8C00FFEAA}" type="pres">
      <dgm:prSet presAssocID="{E58D9954-7047-459E-8BE7-5B32657D5B2E}" presName="FourNodes_3_text" presStyleLbl="node1" presStyleIdx="3" presStyleCnt="4">
        <dgm:presLayoutVars>
          <dgm:bulletEnabled val="1"/>
        </dgm:presLayoutVars>
      </dgm:prSet>
      <dgm:spPr/>
    </dgm:pt>
    <dgm:pt modelId="{6A12D8AF-23E2-458C-846C-C8D9318C1137}" type="pres">
      <dgm:prSet presAssocID="{E58D9954-7047-459E-8BE7-5B32657D5B2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1D3CD05-D321-4C61-8400-E751D976E5EC}" srcId="{E58D9954-7047-459E-8BE7-5B32657D5B2E}" destId="{6EAA0103-5500-4ECB-8281-B4A512CFA208}" srcOrd="3" destOrd="0" parTransId="{F7FD7C4C-6E15-407C-951C-BA72B2C0C8BD}" sibTransId="{072AF574-1B71-4E46-A374-A832F5DD412C}"/>
    <dgm:cxn modelId="{91C1D210-4709-45A9-913D-1ECA017D65C8}" type="presOf" srcId="{F88C7C80-9FCB-40A2-9EA5-BFAD7CACED3E}" destId="{1628C365-945A-4918-A41E-A0F8C00FFEAA}" srcOrd="1" destOrd="0" presId="urn:microsoft.com/office/officeart/2005/8/layout/vProcess5"/>
    <dgm:cxn modelId="{983E081F-4DBF-4184-803B-941D46B140A1}" srcId="{E58D9954-7047-459E-8BE7-5B32657D5B2E}" destId="{81A2C903-205C-47BD-8B28-9D3886934CBF}" srcOrd="0" destOrd="0" parTransId="{57F73A7F-1A71-440B-BC6C-662F1EC38B26}" sibTransId="{937F5FE1-AD67-4AB3-84AE-CB2B11656D55}"/>
    <dgm:cxn modelId="{A1F09229-B4AA-41D7-A9D2-623FCBF3A312}" type="presOf" srcId="{4498990D-D64D-4657-8CC2-581CD0169814}" destId="{B7F2FB3E-E8CB-49FC-9A37-B3A0F9AE9CD8}" srcOrd="0" destOrd="0" presId="urn:microsoft.com/office/officeart/2005/8/layout/vProcess5"/>
    <dgm:cxn modelId="{058D422E-B6A9-4ED1-B776-E5F928199CC5}" type="presOf" srcId="{F88C7C80-9FCB-40A2-9EA5-BFAD7CACED3E}" destId="{F278C128-80EF-4414-A3CB-AF0C531F7539}" srcOrd="0" destOrd="0" presId="urn:microsoft.com/office/officeart/2005/8/layout/vProcess5"/>
    <dgm:cxn modelId="{D4390635-8159-4709-8F4C-972608A71F23}" type="presOf" srcId="{81A2C903-205C-47BD-8B28-9D3886934CBF}" destId="{830574FF-3E22-47D6-B0BB-3679C947D829}" srcOrd="0" destOrd="0" presId="urn:microsoft.com/office/officeart/2005/8/layout/vProcess5"/>
    <dgm:cxn modelId="{C06F7D64-AA1F-4206-A89B-A8943837D463}" type="presOf" srcId="{E58D9954-7047-459E-8BE7-5B32657D5B2E}" destId="{B38D02AC-31DD-4CF4-8AF1-68E69427DF62}" srcOrd="0" destOrd="0" presId="urn:microsoft.com/office/officeart/2005/8/layout/vProcess5"/>
    <dgm:cxn modelId="{E8A25150-018D-4E42-A5E1-2E226FE6C076}" srcId="{E58D9954-7047-459E-8BE7-5B32657D5B2E}" destId="{F88C7C80-9FCB-40A2-9EA5-BFAD7CACED3E}" srcOrd="2" destOrd="0" parTransId="{9F7ADE28-AE70-457F-8D53-9E48061FC264}" sibTransId="{4498990D-D64D-4657-8CC2-581CD0169814}"/>
    <dgm:cxn modelId="{970F1A58-9D0E-41C0-A09C-71B59A11A3CC}" type="presOf" srcId="{0A8A212C-4D13-493D-9906-DECC96F8174C}" destId="{99C21B4F-99EA-493D-9B06-A6550EB1E1ED}" srcOrd="0" destOrd="0" presId="urn:microsoft.com/office/officeart/2005/8/layout/vProcess5"/>
    <dgm:cxn modelId="{7C7B9280-3E5E-4B79-87DC-AA0A4BE1554A}" type="presOf" srcId="{6EAA0103-5500-4ECB-8281-B4A512CFA208}" destId="{51FAF1B8-130C-4BFE-BF7C-5A496118C09F}" srcOrd="0" destOrd="0" presId="urn:microsoft.com/office/officeart/2005/8/layout/vProcess5"/>
    <dgm:cxn modelId="{B63A8885-F0E4-4CBE-A2F9-F5DFC870F4D7}" srcId="{E58D9954-7047-459E-8BE7-5B32657D5B2E}" destId="{0A8A212C-4D13-493D-9906-DECC96F8174C}" srcOrd="1" destOrd="0" parTransId="{3BDC1FEE-0AA1-44CC-A197-8CC8BED63689}" sibTransId="{C0AFD02D-7CE6-4ED8-9E60-186AD53660E0}"/>
    <dgm:cxn modelId="{81A339B0-7D10-4069-97F8-32CC970FE77A}" type="presOf" srcId="{C0AFD02D-7CE6-4ED8-9E60-186AD53660E0}" destId="{19500277-BBD5-404D-A457-1814D759BFDB}" srcOrd="0" destOrd="0" presId="urn:microsoft.com/office/officeart/2005/8/layout/vProcess5"/>
    <dgm:cxn modelId="{E4A369CC-811F-4B5F-AC3E-EEBB3B31245C}" type="presOf" srcId="{937F5FE1-AD67-4AB3-84AE-CB2B11656D55}" destId="{83D7A766-16ED-4F77-925F-DD71B5127201}" srcOrd="0" destOrd="0" presId="urn:microsoft.com/office/officeart/2005/8/layout/vProcess5"/>
    <dgm:cxn modelId="{072173E1-3C08-4AA9-9F58-C48DB1C1AD94}" type="presOf" srcId="{0A8A212C-4D13-493D-9906-DECC96F8174C}" destId="{4140069B-0266-4F5E-9F82-C58B95146A9C}" srcOrd="1" destOrd="0" presId="urn:microsoft.com/office/officeart/2005/8/layout/vProcess5"/>
    <dgm:cxn modelId="{A2F468E7-5A6C-45BE-8CFA-F921ECDD0F82}" type="presOf" srcId="{6EAA0103-5500-4ECB-8281-B4A512CFA208}" destId="{6A12D8AF-23E2-458C-846C-C8D9318C1137}" srcOrd="1" destOrd="0" presId="urn:microsoft.com/office/officeart/2005/8/layout/vProcess5"/>
    <dgm:cxn modelId="{EC8D24F7-A277-424C-8847-FD5A37883AF1}" type="presOf" srcId="{81A2C903-205C-47BD-8B28-9D3886934CBF}" destId="{BD689374-B54F-4B11-B35C-DB5A55B42F3D}" srcOrd="1" destOrd="0" presId="urn:microsoft.com/office/officeart/2005/8/layout/vProcess5"/>
    <dgm:cxn modelId="{D641238A-2041-4D1B-971C-00AA61C15C6D}" type="presParOf" srcId="{B38D02AC-31DD-4CF4-8AF1-68E69427DF62}" destId="{8FC05D64-444F-4E3B-96F3-6F5BA8DF4B95}" srcOrd="0" destOrd="0" presId="urn:microsoft.com/office/officeart/2005/8/layout/vProcess5"/>
    <dgm:cxn modelId="{0552EF34-5F53-40AF-B4A4-B013DB62490A}" type="presParOf" srcId="{B38D02AC-31DD-4CF4-8AF1-68E69427DF62}" destId="{830574FF-3E22-47D6-B0BB-3679C947D829}" srcOrd="1" destOrd="0" presId="urn:microsoft.com/office/officeart/2005/8/layout/vProcess5"/>
    <dgm:cxn modelId="{F86C9E15-9D0F-416A-A994-A2BB0F2FC7B2}" type="presParOf" srcId="{B38D02AC-31DD-4CF4-8AF1-68E69427DF62}" destId="{99C21B4F-99EA-493D-9B06-A6550EB1E1ED}" srcOrd="2" destOrd="0" presId="urn:microsoft.com/office/officeart/2005/8/layout/vProcess5"/>
    <dgm:cxn modelId="{07A2A8BB-88A5-4CE6-86B0-F6A0EFB680A0}" type="presParOf" srcId="{B38D02AC-31DD-4CF4-8AF1-68E69427DF62}" destId="{F278C128-80EF-4414-A3CB-AF0C531F7539}" srcOrd="3" destOrd="0" presId="urn:microsoft.com/office/officeart/2005/8/layout/vProcess5"/>
    <dgm:cxn modelId="{4166541B-E8E8-4323-8E5A-9CD5401C1E15}" type="presParOf" srcId="{B38D02AC-31DD-4CF4-8AF1-68E69427DF62}" destId="{51FAF1B8-130C-4BFE-BF7C-5A496118C09F}" srcOrd="4" destOrd="0" presId="urn:microsoft.com/office/officeart/2005/8/layout/vProcess5"/>
    <dgm:cxn modelId="{F4A78AB4-4B7D-41E0-ADC5-60D2BBEA14B4}" type="presParOf" srcId="{B38D02AC-31DD-4CF4-8AF1-68E69427DF62}" destId="{83D7A766-16ED-4F77-925F-DD71B5127201}" srcOrd="5" destOrd="0" presId="urn:microsoft.com/office/officeart/2005/8/layout/vProcess5"/>
    <dgm:cxn modelId="{A7EA6893-C763-40ED-A46D-06E6D1943BCD}" type="presParOf" srcId="{B38D02AC-31DD-4CF4-8AF1-68E69427DF62}" destId="{19500277-BBD5-404D-A457-1814D759BFDB}" srcOrd="6" destOrd="0" presId="urn:microsoft.com/office/officeart/2005/8/layout/vProcess5"/>
    <dgm:cxn modelId="{B420F477-5666-45E7-8E8C-E70BFFDBEFD0}" type="presParOf" srcId="{B38D02AC-31DD-4CF4-8AF1-68E69427DF62}" destId="{B7F2FB3E-E8CB-49FC-9A37-B3A0F9AE9CD8}" srcOrd="7" destOrd="0" presId="urn:microsoft.com/office/officeart/2005/8/layout/vProcess5"/>
    <dgm:cxn modelId="{4CED1695-CBCA-49BC-80E0-16252D45031C}" type="presParOf" srcId="{B38D02AC-31DD-4CF4-8AF1-68E69427DF62}" destId="{BD689374-B54F-4B11-B35C-DB5A55B42F3D}" srcOrd="8" destOrd="0" presId="urn:microsoft.com/office/officeart/2005/8/layout/vProcess5"/>
    <dgm:cxn modelId="{457509F3-908D-412D-A5B5-FAB2FF43742D}" type="presParOf" srcId="{B38D02AC-31DD-4CF4-8AF1-68E69427DF62}" destId="{4140069B-0266-4F5E-9F82-C58B95146A9C}" srcOrd="9" destOrd="0" presId="urn:microsoft.com/office/officeart/2005/8/layout/vProcess5"/>
    <dgm:cxn modelId="{43434936-FEB8-484F-832F-7706C4BE9456}" type="presParOf" srcId="{B38D02AC-31DD-4CF4-8AF1-68E69427DF62}" destId="{1628C365-945A-4918-A41E-A0F8C00FFEAA}" srcOrd="10" destOrd="0" presId="urn:microsoft.com/office/officeart/2005/8/layout/vProcess5"/>
    <dgm:cxn modelId="{C5F82AB9-62FB-45E5-822B-053B141B3B85}" type="presParOf" srcId="{B38D02AC-31DD-4CF4-8AF1-68E69427DF62}" destId="{6A12D8AF-23E2-458C-846C-C8D9318C113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2787C6-D486-49EF-B1A0-E1FF6F5E23CF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844EE-BDB6-49E3-A938-B69095CD139F}">
      <dgm:prSet/>
      <dgm:spPr/>
      <dgm:t>
        <a:bodyPr/>
        <a:lstStyle/>
        <a:p>
          <a:r>
            <a:rPr lang="en-US"/>
            <a:t>Brief but descriptive of the project</a:t>
          </a:r>
        </a:p>
      </dgm:t>
    </dgm:pt>
    <dgm:pt modelId="{3F52CBB8-D53D-4C6D-94B1-D3AEA8187935}" type="parTrans" cxnId="{C8362A64-C1D5-4BF4-B1BE-C242A142EC36}">
      <dgm:prSet/>
      <dgm:spPr/>
      <dgm:t>
        <a:bodyPr/>
        <a:lstStyle/>
        <a:p>
          <a:endParaRPr lang="en-US"/>
        </a:p>
      </dgm:t>
    </dgm:pt>
    <dgm:pt modelId="{A9199586-672E-4792-8F9B-7724F3209A2C}" type="sibTrans" cxnId="{C8362A64-C1D5-4BF4-B1BE-C242A142EC3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8FB4D05-6B7A-459C-B6F8-6002E9B6DD53}">
      <dgm:prSet/>
      <dgm:spPr/>
      <dgm:t>
        <a:bodyPr/>
        <a:lstStyle/>
        <a:p>
          <a:r>
            <a:rPr lang="en-US"/>
            <a:t>Include the date of submission of the report</a:t>
          </a:r>
        </a:p>
      </dgm:t>
    </dgm:pt>
    <dgm:pt modelId="{527D3FA2-8C2D-4368-8026-B30A4ECAE276}" type="parTrans" cxnId="{D13D1BDB-A132-46B6-A36E-7B56D75E5287}">
      <dgm:prSet/>
      <dgm:spPr/>
      <dgm:t>
        <a:bodyPr/>
        <a:lstStyle/>
        <a:p>
          <a:endParaRPr lang="en-US"/>
        </a:p>
      </dgm:t>
    </dgm:pt>
    <dgm:pt modelId="{859DCF03-FCC0-44CB-B7DE-B30233EBDACE}" type="sibTrans" cxnId="{D13D1BDB-A132-46B6-A36E-7B56D75E528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6CC004D-4AC5-468C-B0F7-579E5EE860A1}">
      <dgm:prSet/>
      <dgm:spPr/>
      <dgm:t>
        <a:bodyPr/>
        <a:lstStyle/>
        <a:p>
          <a:r>
            <a:rPr lang="en-US"/>
            <a:t>Include the author(s) and their organisation</a:t>
          </a:r>
        </a:p>
      </dgm:t>
    </dgm:pt>
    <dgm:pt modelId="{925DC1CE-A58B-4D2B-8719-EA30011CC4D5}" type="parTrans" cxnId="{AE34DD73-7F83-4789-A683-71B8D8F42468}">
      <dgm:prSet/>
      <dgm:spPr/>
      <dgm:t>
        <a:bodyPr/>
        <a:lstStyle/>
        <a:p>
          <a:endParaRPr lang="en-US"/>
        </a:p>
      </dgm:t>
    </dgm:pt>
    <dgm:pt modelId="{12995AA1-7669-4270-A3C1-FBD4849C7B04}" type="sibTrans" cxnId="{AE34DD73-7F83-4789-A683-71B8D8F4246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A443894-E60E-428C-84F5-2B9A8F0D99C1}" type="pres">
      <dgm:prSet presAssocID="{A42787C6-D486-49EF-B1A0-E1FF6F5E23CF}" presName="Name0" presStyleCnt="0">
        <dgm:presLayoutVars>
          <dgm:animLvl val="lvl"/>
          <dgm:resizeHandles val="exact"/>
        </dgm:presLayoutVars>
      </dgm:prSet>
      <dgm:spPr/>
    </dgm:pt>
    <dgm:pt modelId="{60F8C918-BD84-4A55-8AEB-0FAD1BE0663F}" type="pres">
      <dgm:prSet presAssocID="{6F0844EE-BDB6-49E3-A938-B69095CD139F}" presName="compositeNode" presStyleCnt="0">
        <dgm:presLayoutVars>
          <dgm:bulletEnabled val="1"/>
        </dgm:presLayoutVars>
      </dgm:prSet>
      <dgm:spPr/>
    </dgm:pt>
    <dgm:pt modelId="{A42E447D-BB17-494B-950C-D5B851334D68}" type="pres">
      <dgm:prSet presAssocID="{6F0844EE-BDB6-49E3-A938-B69095CD139F}" presName="bgRect" presStyleLbl="bgAccFollowNode1" presStyleIdx="0" presStyleCnt="3"/>
      <dgm:spPr/>
    </dgm:pt>
    <dgm:pt modelId="{E7D21CE3-322E-41DC-98AD-6ED6056D7C10}" type="pres">
      <dgm:prSet presAssocID="{A9199586-672E-4792-8F9B-7724F3209A2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EF69AEB1-88CC-4292-8631-A6DA073777AA}" type="pres">
      <dgm:prSet presAssocID="{6F0844EE-BDB6-49E3-A938-B69095CD139F}" presName="bottomLine" presStyleLbl="alignNode1" presStyleIdx="1" presStyleCnt="6">
        <dgm:presLayoutVars/>
      </dgm:prSet>
      <dgm:spPr/>
    </dgm:pt>
    <dgm:pt modelId="{E73A46D6-0B92-4D91-B10B-A08A159976E4}" type="pres">
      <dgm:prSet presAssocID="{6F0844EE-BDB6-49E3-A938-B69095CD139F}" presName="nodeText" presStyleLbl="bgAccFollowNode1" presStyleIdx="0" presStyleCnt="3">
        <dgm:presLayoutVars>
          <dgm:bulletEnabled val="1"/>
        </dgm:presLayoutVars>
      </dgm:prSet>
      <dgm:spPr/>
    </dgm:pt>
    <dgm:pt modelId="{7021B24D-BFF0-4164-BDBA-02A94966F405}" type="pres">
      <dgm:prSet presAssocID="{A9199586-672E-4792-8F9B-7724F3209A2C}" presName="sibTrans" presStyleCnt="0"/>
      <dgm:spPr/>
    </dgm:pt>
    <dgm:pt modelId="{F548655A-BEA6-41A2-ABEC-D96015CFE3D4}" type="pres">
      <dgm:prSet presAssocID="{38FB4D05-6B7A-459C-B6F8-6002E9B6DD53}" presName="compositeNode" presStyleCnt="0">
        <dgm:presLayoutVars>
          <dgm:bulletEnabled val="1"/>
        </dgm:presLayoutVars>
      </dgm:prSet>
      <dgm:spPr/>
    </dgm:pt>
    <dgm:pt modelId="{D8A0243E-570C-411D-872F-8D267CF72005}" type="pres">
      <dgm:prSet presAssocID="{38FB4D05-6B7A-459C-B6F8-6002E9B6DD53}" presName="bgRect" presStyleLbl="bgAccFollowNode1" presStyleIdx="1" presStyleCnt="3"/>
      <dgm:spPr/>
    </dgm:pt>
    <dgm:pt modelId="{2BCF78E0-D9F2-451E-9B27-086EBC27C62A}" type="pres">
      <dgm:prSet presAssocID="{859DCF03-FCC0-44CB-B7DE-B30233EBDACE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580CA8E8-02C8-493B-BB83-2535D3691D25}" type="pres">
      <dgm:prSet presAssocID="{38FB4D05-6B7A-459C-B6F8-6002E9B6DD53}" presName="bottomLine" presStyleLbl="alignNode1" presStyleIdx="3" presStyleCnt="6">
        <dgm:presLayoutVars/>
      </dgm:prSet>
      <dgm:spPr/>
    </dgm:pt>
    <dgm:pt modelId="{EDDDB9ED-A1F3-4E0B-970B-AEA1B6318F99}" type="pres">
      <dgm:prSet presAssocID="{38FB4D05-6B7A-459C-B6F8-6002E9B6DD53}" presName="nodeText" presStyleLbl="bgAccFollowNode1" presStyleIdx="1" presStyleCnt="3">
        <dgm:presLayoutVars>
          <dgm:bulletEnabled val="1"/>
        </dgm:presLayoutVars>
      </dgm:prSet>
      <dgm:spPr/>
    </dgm:pt>
    <dgm:pt modelId="{5E214868-2C9B-4905-B9B1-77F62B66B8A7}" type="pres">
      <dgm:prSet presAssocID="{859DCF03-FCC0-44CB-B7DE-B30233EBDACE}" presName="sibTrans" presStyleCnt="0"/>
      <dgm:spPr/>
    </dgm:pt>
    <dgm:pt modelId="{6FD3DAE4-127D-44F2-93FA-35FD86D9A5EF}" type="pres">
      <dgm:prSet presAssocID="{76CC004D-4AC5-468C-B0F7-579E5EE860A1}" presName="compositeNode" presStyleCnt="0">
        <dgm:presLayoutVars>
          <dgm:bulletEnabled val="1"/>
        </dgm:presLayoutVars>
      </dgm:prSet>
      <dgm:spPr/>
    </dgm:pt>
    <dgm:pt modelId="{289CE241-6AAF-40DE-98D5-D2132614E370}" type="pres">
      <dgm:prSet presAssocID="{76CC004D-4AC5-468C-B0F7-579E5EE860A1}" presName="bgRect" presStyleLbl="bgAccFollowNode1" presStyleIdx="2" presStyleCnt="3"/>
      <dgm:spPr/>
    </dgm:pt>
    <dgm:pt modelId="{1CE8243A-2BBB-4A75-9ED0-0A826D582180}" type="pres">
      <dgm:prSet presAssocID="{12995AA1-7669-4270-A3C1-FBD4849C7B0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6801A51C-2FB7-466E-9E7A-912B11C1DB16}" type="pres">
      <dgm:prSet presAssocID="{76CC004D-4AC5-468C-B0F7-579E5EE860A1}" presName="bottomLine" presStyleLbl="alignNode1" presStyleIdx="5" presStyleCnt="6">
        <dgm:presLayoutVars/>
      </dgm:prSet>
      <dgm:spPr/>
    </dgm:pt>
    <dgm:pt modelId="{C1AFB962-BD07-4824-922F-634001320E69}" type="pres">
      <dgm:prSet presAssocID="{76CC004D-4AC5-468C-B0F7-579E5EE860A1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7F5A0D09-6C35-4AC4-9F0F-3EB2DDF5C0A6}" type="presOf" srcId="{6F0844EE-BDB6-49E3-A938-B69095CD139F}" destId="{E73A46D6-0B92-4D91-B10B-A08A159976E4}" srcOrd="1" destOrd="0" presId="urn:microsoft.com/office/officeart/2016/7/layout/BasicLinearProcessNumbered"/>
    <dgm:cxn modelId="{7F42EE10-21E6-4A65-ADCE-0C715891961B}" type="presOf" srcId="{76CC004D-4AC5-468C-B0F7-579E5EE860A1}" destId="{289CE241-6AAF-40DE-98D5-D2132614E370}" srcOrd="0" destOrd="0" presId="urn:microsoft.com/office/officeart/2016/7/layout/BasicLinearProcessNumbered"/>
    <dgm:cxn modelId="{37009B3D-0863-4707-83F2-D8CFC33E9F86}" type="presOf" srcId="{A42787C6-D486-49EF-B1A0-E1FF6F5E23CF}" destId="{AA443894-E60E-428C-84F5-2B9A8F0D99C1}" srcOrd="0" destOrd="0" presId="urn:microsoft.com/office/officeart/2016/7/layout/BasicLinearProcessNumbered"/>
    <dgm:cxn modelId="{C8362A64-C1D5-4BF4-B1BE-C242A142EC36}" srcId="{A42787C6-D486-49EF-B1A0-E1FF6F5E23CF}" destId="{6F0844EE-BDB6-49E3-A938-B69095CD139F}" srcOrd="0" destOrd="0" parTransId="{3F52CBB8-D53D-4C6D-94B1-D3AEA8187935}" sibTransId="{A9199586-672E-4792-8F9B-7724F3209A2C}"/>
    <dgm:cxn modelId="{97777544-C277-44A5-AD7B-AA6B9AE8B918}" type="presOf" srcId="{859DCF03-FCC0-44CB-B7DE-B30233EBDACE}" destId="{2BCF78E0-D9F2-451E-9B27-086EBC27C62A}" srcOrd="0" destOrd="0" presId="urn:microsoft.com/office/officeart/2016/7/layout/BasicLinearProcessNumbered"/>
    <dgm:cxn modelId="{9994B46A-5B19-4027-9374-65F258BEE255}" type="presOf" srcId="{6F0844EE-BDB6-49E3-A938-B69095CD139F}" destId="{A42E447D-BB17-494B-950C-D5B851334D68}" srcOrd="0" destOrd="0" presId="urn:microsoft.com/office/officeart/2016/7/layout/BasicLinearProcessNumbered"/>
    <dgm:cxn modelId="{AE34DD73-7F83-4789-A683-71B8D8F42468}" srcId="{A42787C6-D486-49EF-B1A0-E1FF6F5E23CF}" destId="{76CC004D-4AC5-468C-B0F7-579E5EE860A1}" srcOrd="2" destOrd="0" parTransId="{925DC1CE-A58B-4D2B-8719-EA30011CC4D5}" sibTransId="{12995AA1-7669-4270-A3C1-FBD4849C7B04}"/>
    <dgm:cxn modelId="{A2C17158-6578-4497-A829-9FDD9241C530}" type="presOf" srcId="{38FB4D05-6B7A-459C-B6F8-6002E9B6DD53}" destId="{EDDDB9ED-A1F3-4E0B-970B-AEA1B6318F99}" srcOrd="1" destOrd="0" presId="urn:microsoft.com/office/officeart/2016/7/layout/BasicLinearProcessNumbered"/>
    <dgm:cxn modelId="{70C6E478-E994-4740-8000-D227A4D98FB1}" type="presOf" srcId="{12995AA1-7669-4270-A3C1-FBD4849C7B04}" destId="{1CE8243A-2BBB-4A75-9ED0-0A826D582180}" srcOrd="0" destOrd="0" presId="urn:microsoft.com/office/officeart/2016/7/layout/BasicLinearProcessNumbered"/>
    <dgm:cxn modelId="{FA0D5191-6A05-4DB7-A3CD-389BED4C627C}" type="presOf" srcId="{76CC004D-4AC5-468C-B0F7-579E5EE860A1}" destId="{C1AFB962-BD07-4824-922F-634001320E69}" srcOrd="1" destOrd="0" presId="urn:microsoft.com/office/officeart/2016/7/layout/BasicLinearProcessNumbered"/>
    <dgm:cxn modelId="{E653CAAA-AC80-4053-B94B-4AC1402F4F2F}" type="presOf" srcId="{38FB4D05-6B7A-459C-B6F8-6002E9B6DD53}" destId="{D8A0243E-570C-411D-872F-8D267CF72005}" srcOrd="0" destOrd="0" presId="urn:microsoft.com/office/officeart/2016/7/layout/BasicLinearProcessNumbered"/>
    <dgm:cxn modelId="{1F58F5C2-2BB0-4542-A7C2-6DB22EC3B9E5}" type="presOf" srcId="{A9199586-672E-4792-8F9B-7724F3209A2C}" destId="{E7D21CE3-322E-41DC-98AD-6ED6056D7C10}" srcOrd="0" destOrd="0" presId="urn:microsoft.com/office/officeart/2016/7/layout/BasicLinearProcessNumbered"/>
    <dgm:cxn modelId="{D13D1BDB-A132-46B6-A36E-7B56D75E5287}" srcId="{A42787C6-D486-49EF-B1A0-E1FF6F5E23CF}" destId="{38FB4D05-6B7A-459C-B6F8-6002E9B6DD53}" srcOrd="1" destOrd="0" parTransId="{527D3FA2-8C2D-4368-8026-B30A4ECAE276}" sibTransId="{859DCF03-FCC0-44CB-B7DE-B30233EBDACE}"/>
    <dgm:cxn modelId="{5613B702-E4A2-447C-8E7C-C42011019761}" type="presParOf" srcId="{AA443894-E60E-428C-84F5-2B9A8F0D99C1}" destId="{60F8C918-BD84-4A55-8AEB-0FAD1BE0663F}" srcOrd="0" destOrd="0" presId="urn:microsoft.com/office/officeart/2016/7/layout/BasicLinearProcessNumbered"/>
    <dgm:cxn modelId="{19DBAC63-1DCD-446C-ABEA-BEAFB0072E3A}" type="presParOf" srcId="{60F8C918-BD84-4A55-8AEB-0FAD1BE0663F}" destId="{A42E447D-BB17-494B-950C-D5B851334D68}" srcOrd="0" destOrd="0" presId="urn:microsoft.com/office/officeart/2016/7/layout/BasicLinearProcessNumbered"/>
    <dgm:cxn modelId="{210039D6-C146-4A81-AC43-1985D3A1CE2A}" type="presParOf" srcId="{60F8C918-BD84-4A55-8AEB-0FAD1BE0663F}" destId="{E7D21CE3-322E-41DC-98AD-6ED6056D7C10}" srcOrd="1" destOrd="0" presId="urn:microsoft.com/office/officeart/2016/7/layout/BasicLinearProcessNumbered"/>
    <dgm:cxn modelId="{2480F463-24C7-46E6-B27F-CED9642563DF}" type="presParOf" srcId="{60F8C918-BD84-4A55-8AEB-0FAD1BE0663F}" destId="{EF69AEB1-88CC-4292-8631-A6DA073777AA}" srcOrd="2" destOrd="0" presId="urn:microsoft.com/office/officeart/2016/7/layout/BasicLinearProcessNumbered"/>
    <dgm:cxn modelId="{2EB8003C-FA1A-4784-9AC6-38C36A946777}" type="presParOf" srcId="{60F8C918-BD84-4A55-8AEB-0FAD1BE0663F}" destId="{E73A46D6-0B92-4D91-B10B-A08A159976E4}" srcOrd="3" destOrd="0" presId="urn:microsoft.com/office/officeart/2016/7/layout/BasicLinearProcessNumbered"/>
    <dgm:cxn modelId="{402A5B0A-AF15-471A-BD22-A88859E16229}" type="presParOf" srcId="{AA443894-E60E-428C-84F5-2B9A8F0D99C1}" destId="{7021B24D-BFF0-4164-BDBA-02A94966F405}" srcOrd="1" destOrd="0" presId="urn:microsoft.com/office/officeart/2016/7/layout/BasicLinearProcessNumbered"/>
    <dgm:cxn modelId="{0BD92913-2EA2-400E-B0C4-CECD8E43B8A7}" type="presParOf" srcId="{AA443894-E60E-428C-84F5-2B9A8F0D99C1}" destId="{F548655A-BEA6-41A2-ABEC-D96015CFE3D4}" srcOrd="2" destOrd="0" presId="urn:microsoft.com/office/officeart/2016/7/layout/BasicLinearProcessNumbered"/>
    <dgm:cxn modelId="{77DF927C-9F46-4620-A1A5-05090ADD93AB}" type="presParOf" srcId="{F548655A-BEA6-41A2-ABEC-D96015CFE3D4}" destId="{D8A0243E-570C-411D-872F-8D267CF72005}" srcOrd="0" destOrd="0" presId="urn:microsoft.com/office/officeart/2016/7/layout/BasicLinearProcessNumbered"/>
    <dgm:cxn modelId="{8C8E12F5-9DD6-4401-9A05-ED348BB27009}" type="presParOf" srcId="{F548655A-BEA6-41A2-ABEC-D96015CFE3D4}" destId="{2BCF78E0-D9F2-451E-9B27-086EBC27C62A}" srcOrd="1" destOrd="0" presId="urn:microsoft.com/office/officeart/2016/7/layout/BasicLinearProcessNumbered"/>
    <dgm:cxn modelId="{A687E579-F443-411B-82B1-BB7BBC1A5E2F}" type="presParOf" srcId="{F548655A-BEA6-41A2-ABEC-D96015CFE3D4}" destId="{580CA8E8-02C8-493B-BB83-2535D3691D25}" srcOrd="2" destOrd="0" presId="urn:microsoft.com/office/officeart/2016/7/layout/BasicLinearProcessNumbered"/>
    <dgm:cxn modelId="{6F9CDC1C-67B6-4BF6-9347-D18D6728B04E}" type="presParOf" srcId="{F548655A-BEA6-41A2-ABEC-D96015CFE3D4}" destId="{EDDDB9ED-A1F3-4E0B-970B-AEA1B6318F99}" srcOrd="3" destOrd="0" presId="urn:microsoft.com/office/officeart/2016/7/layout/BasicLinearProcessNumbered"/>
    <dgm:cxn modelId="{E020B7C8-9CC6-4B5F-AD4D-E32BEAE7C718}" type="presParOf" srcId="{AA443894-E60E-428C-84F5-2B9A8F0D99C1}" destId="{5E214868-2C9B-4905-B9B1-77F62B66B8A7}" srcOrd="3" destOrd="0" presId="urn:microsoft.com/office/officeart/2016/7/layout/BasicLinearProcessNumbered"/>
    <dgm:cxn modelId="{59498B0E-E506-415D-ACA7-65CEE281DB97}" type="presParOf" srcId="{AA443894-E60E-428C-84F5-2B9A8F0D99C1}" destId="{6FD3DAE4-127D-44F2-93FA-35FD86D9A5EF}" srcOrd="4" destOrd="0" presId="urn:microsoft.com/office/officeart/2016/7/layout/BasicLinearProcessNumbered"/>
    <dgm:cxn modelId="{1C302B9F-6E0D-4E3C-AFDF-967B86072140}" type="presParOf" srcId="{6FD3DAE4-127D-44F2-93FA-35FD86D9A5EF}" destId="{289CE241-6AAF-40DE-98D5-D2132614E370}" srcOrd="0" destOrd="0" presId="urn:microsoft.com/office/officeart/2016/7/layout/BasicLinearProcessNumbered"/>
    <dgm:cxn modelId="{B57BA688-4075-493B-9F42-5D09A0BEA59B}" type="presParOf" srcId="{6FD3DAE4-127D-44F2-93FA-35FD86D9A5EF}" destId="{1CE8243A-2BBB-4A75-9ED0-0A826D582180}" srcOrd="1" destOrd="0" presId="urn:microsoft.com/office/officeart/2016/7/layout/BasicLinearProcessNumbered"/>
    <dgm:cxn modelId="{2CC2FE50-4F93-47D8-B265-BD322CF2B7BB}" type="presParOf" srcId="{6FD3DAE4-127D-44F2-93FA-35FD86D9A5EF}" destId="{6801A51C-2FB7-466E-9E7A-912B11C1DB16}" srcOrd="2" destOrd="0" presId="urn:microsoft.com/office/officeart/2016/7/layout/BasicLinearProcessNumbered"/>
    <dgm:cxn modelId="{49B66AC4-A924-462A-83CD-3232ECC7F36E}" type="presParOf" srcId="{6FD3DAE4-127D-44F2-93FA-35FD86D9A5EF}" destId="{C1AFB962-BD07-4824-922F-634001320E6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CA2A6D-3EC9-4062-8370-CCD9F00E1A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2553E2-2AFE-442F-9E95-6376A69E728C}">
      <dgm:prSet/>
      <dgm:spPr/>
      <dgm:t>
        <a:bodyPr/>
        <a:lstStyle/>
        <a:p>
          <a:r>
            <a:rPr lang="en-US"/>
            <a:t>Follows the Title Page</a:t>
          </a:r>
        </a:p>
      </dgm:t>
    </dgm:pt>
    <dgm:pt modelId="{299A8A83-1DDA-491F-831D-E4057BBD96AD}" type="parTrans" cxnId="{9F12CEB7-DE33-42FD-8C9D-DDB45C9B8B54}">
      <dgm:prSet/>
      <dgm:spPr/>
      <dgm:t>
        <a:bodyPr/>
        <a:lstStyle/>
        <a:p>
          <a:endParaRPr lang="en-US"/>
        </a:p>
      </dgm:t>
    </dgm:pt>
    <dgm:pt modelId="{CEF07616-0095-4DC1-8A85-B8A5F0F03D56}" type="sibTrans" cxnId="{9F12CEB7-DE33-42FD-8C9D-DDB45C9B8B54}">
      <dgm:prSet/>
      <dgm:spPr/>
      <dgm:t>
        <a:bodyPr/>
        <a:lstStyle/>
        <a:p>
          <a:endParaRPr lang="en-US"/>
        </a:p>
      </dgm:t>
    </dgm:pt>
    <dgm:pt modelId="{097FF13F-746A-4F3C-88B4-EC8B7463FA45}">
      <dgm:prSet/>
      <dgm:spPr/>
      <dgm:t>
        <a:bodyPr/>
        <a:lstStyle/>
        <a:p>
          <a:r>
            <a:rPr lang="en-US"/>
            <a:t>Should have the ability to stand alone</a:t>
          </a:r>
        </a:p>
      </dgm:t>
    </dgm:pt>
    <dgm:pt modelId="{F2763D60-BA1A-4922-9599-E0452CD8771E}" type="parTrans" cxnId="{41E87455-1CD4-4EC8-8430-F881F11A3889}">
      <dgm:prSet/>
      <dgm:spPr/>
      <dgm:t>
        <a:bodyPr/>
        <a:lstStyle/>
        <a:p>
          <a:endParaRPr lang="en-US"/>
        </a:p>
      </dgm:t>
    </dgm:pt>
    <dgm:pt modelId="{8B16E768-F8D6-410D-B486-8E4A11BD8DD7}" type="sibTrans" cxnId="{41E87455-1CD4-4EC8-8430-F881F11A3889}">
      <dgm:prSet/>
      <dgm:spPr/>
      <dgm:t>
        <a:bodyPr/>
        <a:lstStyle/>
        <a:p>
          <a:endParaRPr lang="en-US"/>
        </a:p>
      </dgm:t>
    </dgm:pt>
    <dgm:pt modelId="{EDD638C1-5F68-4AC2-818E-6180AED504E0}">
      <dgm:prSet/>
      <dgm:spPr/>
      <dgm:t>
        <a:bodyPr/>
        <a:lstStyle/>
        <a:p>
          <a:r>
            <a:rPr lang="en-US"/>
            <a:t>Helps the reader to grasp the purpose quickly, conclusions and key recommendations of the report</a:t>
          </a:r>
        </a:p>
      </dgm:t>
    </dgm:pt>
    <dgm:pt modelId="{A6DBEE90-B6D8-49C2-81DA-0C2E87701A89}" type="parTrans" cxnId="{785E7BDE-83C1-4A9B-880B-5935363E87E6}">
      <dgm:prSet/>
      <dgm:spPr/>
      <dgm:t>
        <a:bodyPr/>
        <a:lstStyle/>
        <a:p>
          <a:endParaRPr lang="en-US"/>
        </a:p>
      </dgm:t>
    </dgm:pt>
    <dgm:pt modelId="{19CA6398-138B-4807-97D1-2242D14BDE9C}" type="sibTrans" cxnId="{785E7BDE-83C1-4A9B-880B-5935363E87E6}">
      <dgm:prSet/>
      <dgm:spPr/>
      <dgm:t>
        <a:bodyPr/>
        <a:lstStyle/>
        <a:p>
          <a:endParaRPr lang="en-US"/>
        </a:p>
      </dgm:t>
    </dgm:pt>
    <dgm:pt modelId="{0619ED82-7243-4B02-B841-42BBBD949F95}">
      <dgm:prSet/>
      <dgm:spPr/>
      <dgm:t>
        <a:bodyPr/>
        <a:lstStyle/>
        <a:p>
          <a:r>
            <a:rPr lang="en-US"/>
            <a:t>Should not be longer than one page</a:t>
          </a:r>
        </a:p>
      </dgm:t>
    </dgm:pt>
    <dgm:pt modelId="{0D7B3916-1E3B-4F35-8FA9-5C169101AD52}" type="parTrans" cxnId="{ED060EBE-CD34-4A76-977F-D1793E0F55F8}">
      <dgm:prSet/>
      <dgm:spPr/>
      <dgm:t>
        <a:bodyPr/>
        <a:lstStyle/>
        <a:p>
          <a:endParaRPr lang="en-US"/>
        </a:p>
      </dgm:t>
    </dgm:pt>
    <dgm:pt modelId="{AC1CE8FE-8538-4DD8-B0F5-12C4148EB9D7}" type="sibTrans" cxnId="{ED060EBE-CD34-4A76-977F-D1793E0F55F8}">
      <dgm:prSet/>
      <dgm:spPr/>
      <dgm:t>
        <a:bodyPr/>
        <a:lstStyle/>
        <a:p>
          <a:endParaRPr lang="en-US"/>
        </a:p>
      </dgm:t>
    </dgm:pt>
    <dgm:pt modelId="{0085E4E2-E3C7-40F5-8813-6AB6AC54B057}">
      <dgm:prSet/>
      <dgm:spPr/>
      <dgm:t>
        <a:bodyPr/>
        <a:lstStyle/>
        <a:p>
          <a:r>
            <a:rPr lang="en-US"/>
            <a:t>Should be prepared or reviewed last</a:t>
          </a:r>
        </a:p>
      </dgm:t>
    </dgm:pt>
    <dgm:pt modelId="{D71F4A8D-0F3E-4889-9D75-3E6A9C9CAD61}" type="parTrans" cxnId="{E611463B-AD24-4A7A-8716-5EF295715790}">
      <dgm:prSet/>
      <dgm:spPr/>
      <dgm:t>
        <a:bodyPr/>
        <a:lstStyle/>
        <a:p>
          <a:endParaRPr lang="en-US"/>
        </a:p>
      </dgm:t>
    </dgm:pt>
    <dgm:pt modelId="{CA1536FA-2C62-4F60-A9A2-61769DF6BC8A}" type="sibTrans" cxnId="{E611463B-AD24-4A7A-8716-5EF295715790}">
      <dgm:prSet/>
      <dgm:spPr/>
      <dgm:t>
        <a:bodyPr/>
        <a:lstStyle/>
        <a:p>
          <a:endParaRPr lang="en-US"/>
        </a:p>
      </dgm:t>
    </dgm:pt>
    <dgm:pt modelId="{BC1AC07D-4A60-4091-AE75-CE2DFED0B90B}" type="pres">
      <dgm:prSet presAssocID="{4CCA2A6D-3EC9-4062-8370-CCD9F00E1AE5}" presName="linear" presStyleCnt="0">
        <dgm:presLayoutVars>
          <dgm:animLvl val="lvl"/>
          <dgm:resizeHandles val="exact"/>
        </dgm:presLayoutVars>
      </dgm:prSet>
      <dgm:spPr/>
    </dgm:pt>
    <dgm:pt modelId="{9CD7653E-D742-4B8D-9C29-41F7D1259237}" type="pres">
      <dgm:prSet presAssocID="{B92553E2-2AFE-442F-9E95-6376A69E728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68D3F5D-BB86-43C5-8201-5589C9B46EE5}" type="pres">
      <dgm:prSet presAssocID="{CEF07616-0095-4DC1-8A85-B8A5F0F03D56}" presName="spacer" presStyleCnt="0"/>
      <dgm:spPr/>
    </dgm:pt>
    <dgm:pt modelId="{37FE19E8-D14C-44D9-B0F9-4B9E982A6EC0}" type="pres">
      <dgm:prSet presAssocID="{097FF13F-746A-4F3C-88B4-EC8B7463FA4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22CC3C0-F304-4D4B-92CC-6FA4A656578E}" type="pres">
      <dgm:prSet presAssocID="{8B16E768-F8D6-410D-B486-8E4A11BD8DD7}" presName="spacer" presStyleCnt="0"/>
      <dgm:spPr/>
    </dgm:pt>
    <dgm:pt modelId="{D11C7510-0A1D-412A-AA87-8F5BDEA4B52B}" type="pres">
      <dgm:prSet presAssocID="{EDD638C1-5F68-4AC2-818E-6180AED504E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81871E2-BB4A-42FB-895E-10120665B93E}" type="pres">
      <dgm:prSet presAssocID="{19CA6398-138B-4807-97D1-2242D14BDE9C}" presName="spacer" presStyleCnt="0"/>
      <dgm:spPr/>
    </dgm:pt>
    <dgm:pt modelId="{0EEFBCF4-8DC9-4F8D-A43B-D5F89175AF54}" type="pres">
      <dgm:prSet presAssocID="{0619ED82-7243-4B02-B841-42BBBD949F9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40BC9BB-A8CF-4F18-9B65-C905C8C5E56E}" type="pres">
      <dgm:prSet presAssocID="{AC1CE8FE-8538-4DD8-B0F5-12C4148EB9D7}" presName="spacer" presStyleCnt="0"/>
      <dgm:spPr/>
    </dgm:pt>
    <dgm:pt modelId="{2E4D45DE-C03D-4533-9C3B-3E1B013ED455}" type="pres">
      <dgm:prSet presAssocID="{0085E4E2-E3C7-40F5-8813-6AB6AC54B05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56FF60B-B894-4474-8589-9719B0C63B4E}" type="presOf" srcId="{B92553E2-2AFE-442F-9E95-6376A69E728C}" destId="{9CD7653E-D742-4B8D-9C29-41F7D1259237}" srcOrd="0" destOrd="0" presId="urn:microsoft.com/office/officeart/2005/8/layout/vList2"/>
    <dgm:cxn modelId="{22C97C16-5848-423E-8E3C-205CC86C23F0}" type="presOf" srcId="{EDD638C1-5F68-4AC2-818E-6180AED504E0}" destId="{D11C7510-0A1D-412A-AA87-8F5BDEA4B52B}" srcOrd="0" destOrd="0" presId="urn:microsoft.com/office/officeart/2005/8/layout/vList2"/>
    <dgm:cxn modelId="{E611463B-AD24-4A7A-8716-5EF295715790}" srcId="{4CCA2A6D-3EC9-4062-8370-CCD9F00E1AE5}" destId="{0085E4E2-E3C7-40F5-8813-6AB6AC54B057}" srcOrd="4" destOrd="0" parTransId="{D71F4A8D-0F3E-4889-9D75-3E6A9C9CAD61}" sibTransId="{CA1536FA-2C62-4F60-A9A2-61769DF6BC8A}"/>
    <dgm:cxn modelId="{8B4DE53E-0B88-4FA5-AF5C-C541B45AA242}" type="presOf" srcId="{0085E4E2-E3C7-40F5-8813-6AB6AC54B057}" destId="{2E4D45DE-C03D-4533-9C3B-3E1B013ED455}" srcOrd="0" destOrd="0" presId="urn:microsoft.com/office/officeart/2005/8/layout/vList2"/>
    <dgm:cxn modelId="{41E87455-1CD4-4EC8-8430-F881F11A3889}" srcId="{4CCA2A6D-3EC9-4062-8370-CCD9F00E1AE5}" destId="{097FF13F-746A-4F3C-88B4-EC8B7463FA45}" srcOrd="1" destOrd="0" parTransId="{F2763D60-BA1A-4922-9599-E0452CD8771E}" sibTransId="{8B16E768-F8D6-410D-B486-8E4A11BD8DD7}"/>
    <dgm:cxn modelId="{2EB5CBAD-9C65-417C-9348-6ADD785C6909}" type="presOf" srcId="{097FF13F-746A-4F3C-88B4-EC8B7463FA45}" destId="{37FE19E8-D14C-44D9-B0F9-4B9E982A6EC0}" srcOrd="0" destOrd="0" presId="urn:microsoft.com/office/officeart/2005/8/layout/vList2"/>
    <dgm:cxn modelId="{9F12CEB7-DE33-42FD-8C9D-DDB45C9B8B54}" srcId="{4CCA2A6D-3EC9-4062-8370-CCD9F00E1AE5}" destId="{B92553E2-2AFE-442F-9E95-6376A69E728C}" srcOrd="0" destOrd="0" parTransId="{299A8A83-1DDA-491F-831D-E4057BBD96AD}" sibTransId="{CEF07616-0095-4DC1-8A85-B8A5F0F03D56}"/>
    <dgm:cxn modelId="{ED060EBE-CD34-4A76-977F-D1793E0F55F8}" srcId="{4CCA2A6D-3EC9-4062-8370-CCD9F00E1AE5}" destId="{0619ED82-7243-4B02-B841-42BBBD949F95}" srcOrd="3" destOrd="0" parTransId="{0D7B3916-1E3B-4F35-8FA9-5C169101AD52}" sibTransId="{AC1CE8FE-8538-4DD8-B0F5-12C4148EB9D7}"/>
    <dgm:cxn modelId="{1053DACA-B931-43BF-B837-886EB50F7456}" type="presOf" srcId="{4CCA2A6D-3EC9-4062-8370-CCD9F00E1AE5}" destId="{BC1AC07D-4A60-4091-AE75-CE2DFED0B90B}" srcOrd="0" destOrd="0" presId="urn:microsoft.com/office/officeart/2005/8/layout/vList2"/>
    <dgm:cxn modelId="{785E7BDE-83C1-4A9B-880B-5935363E87E6}" srcId="{4CCA2A6D-3EC9-4062-8370-CCD9F00E1AE5}" destId="{EDD638C1-5F68-4AC2-818E-6180AED504E0}" srcOrd="2" destOrd="0" parTransId="{A6DBEE90-B6D8-49C2-81DA-0C2E87701A89}" sibTransId="{19CA6398-138B-4807-97D1-2242D14BDE9C}"/>
    <dgm:cxn modelId="{CF4793E4-C0E9-43D5-A94C-FF6C7A4D894B}" type="presOf" srcId="{0619ED82-7243-4B02-B841-42BBBD949F95}" destId="{0EEFBCF4-8DC9-4F8D-A43B-D5F89175AF54}" srcOrd="0" destOrd="0" presId="urn:microsoft.com/office/officeart/2005/8/layout/vList2"/>
    <dgm:cxn modelId="{BFCD8F4A-487B-442C-93FE-8677FE98488E}" type="presParOf" srcId="{BC1AC07D-4A60-4091-AE75-CE2DFED0B90B}" destId="{9CD7653E-D742-4B8D-9C29-41F7D1259237}" srcOrd="0" destOrd="0" presId="urn:microsoft.com/office/officeart/2005/8/layout/vList2"/>
    <dgm:cxn modelId="{012DCA46-78E9-41A5-9683-8500BDB8A948}" type="presParOf" srcId="{BC1AC07D-4A60-4091-AE75-CE2DFED0B90B}" destId="{F68D3F5D-BB86-43C5-8201-5589C9B46EE5}" srcOrd="1" destOrd="0" presId="urn:microsoft.com/office/officeart/2005/8/layout/vList2"/>
    <dgm:cxn modelId="{8B908EA9-7655-4A01-A88C-37AE2B490468}" type="presParOf" srcId="{BC1AC07D-4A60-4091-AE75-CE2DFED0B90B}" destId="{37FE19E8-D14C-44D9-B0F9-4B9E982A6EC0}" srcOrd="2" destOrd="0" presId="urn:microsoft.com/office/officeart/2005/8/layout/vList2"/>
    <dgm:cxn modelId="{158F831A-2941-4883-B651-CB2988E29952}" type="presParOf" srcId="{BC1AC07D-4A60-4091-AE75-CE2DFED0B90B}" destId="{D22CC3C0-F304-4D4B-92CC-6FA4A656578E}" srcOrd="3" destOrd="0" presId="urn:microsoft.com/office/officeart/2005/8/layout/vList2"/>
    <dgm:cxn modelId="{A0BF6D0E-A7CA-48FF-8C76-0C2B6B772F26}" type="presParOf" srcId="{BC1AC07D-4A60-4091-AE75-CE2DFED0B90B}" destId="{D11C7510-0A1D-412A-AA87-8F5BDEA4B52B}" srcOrd="4" destOrd="0" presId="urn:microsoft.com/office/officeart/2005/8/layout/vList2"/>
    <dgm:cxn modelId="{5D80BEFD-1F69-44DE-8C2C-D2BC8FE3CF80}" type="presParOf" srcId="{BC1AC07D-4A60-4091-AE75-CE2DFED0B90B}" destId="{781871E2-BB4A-42FB-895E-10120665B93E}" srcOrd="5" destOrd="0" presId="urn:microsoft.com/office/officeart/2005/8/layout/vList2"/>
    <dgm:cxn modelId="{CF721A87-7D85-4C1C-A399-0AA02DA81812}" type="presParOf" srcId="{BC1AC07D-4A60-4091-AE75-CE2DFED0B90B}" destId="{0EEFBCF4-8DC9-4F8D-A43B-D5F89175AF54}" srcOrd="6" destOrd="0" presId="urn:microsoft.com/office/officeart/2005/8/layout/vList2"/>
    <dgm:cxn modelId="{BA13BF1E-E684-476A-AAA1-DF3B2BEA75B5}" type="presParOf" srcId="{BC1AC07D-4A60-4091-AE75-CE2DFED0B90B}" destId="{840BC9BB-A8CF-4F18-9B65-C905C8C5E56E}" srcOrd="7" destOrd="0" presId="urn:microsoft.com/office/officeart/2005/8/layout/vList2"/>
    <dgm:cxn modelId="{AECF617B-5D8B-4D16-B2AF-E4FD6E8D9CF3}" type="presParOf" srcId="{BC1AC07D-4A60-4091-AE75-CE2DFED0B90B}" destId="{2E4D45DE-C03D-4533-9C3B-3E1B013ED45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A3CE4-5523-4A3B-B856-FB2818ABBE6D}">
      <dsp:nvSpPr>
        <dsp:cNvPr id="0" name=""/>
        <dsp:cNvSpPr/>
      </dsp:nvSpPr>
      <dsp:spPr>
        <a:xfrm>
          <a:off x="0" y="0"/>
          <a:ext cx="8650118" cy="11470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Wh</a:t>
          </a:r>
          <a:r>
            <a:rPr lang="en-US" sz="1600" b="1" kern="1200"/>
            <a:t>ile…</a:t>
          </a:r>
          <a:endParaRPr lang="en-US" sz="1600" kern="1200"/>
        </a:p>
      </dsp:txBody>
      <dsp:txXfrm>
        <a:off x="33595" y="33595"/>
        <a:ext cx="7315463" cy="1079836"/>
      </dsp:txXfrm>
    </dsp:sp>
    <dsp:sp modelId="{92C002B6-E322-44FF-8AE9-59FF617E1AA2}">
      <dsp:nvSpPr>
        <dsp:cNvPr id="0" name=""/>
        <dsp:cNvSpPr/>
      </dsp:nvSpPr>
      <dsp:spPr>
        <a:xfrm>
          <a:off x="724447" y="1355577"/>
          <a:ext cx="8650118" cy="11470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Editing involves checking the content of the text to ensure that the ideas are expressed clearly and logically and form a coherent and meaningful whole.</a:t>
          </a:r>
        </a:p>
      </dsp:txBody>
      <dsp:txXfrm>
        <a:off x="758042" y="1389172"/>
        <a:ext cx="7112913" cy="1079836"/>
      </dsp:txXfrm>
    </dsp:sp>
    <dsp:sp modelId="{7A284083-57EA-4C84-8816-A07F273F93BE}">
      <dsp:nvSpPr>
        <dsp:cNvPr id="0" name=""/>
        <dsp:cNvSpPr/>
      </dsp:nvSpPr>
      <dsp:spPr>
        <a:xfrm>
          <a:off x="1438082" y="2711154"/>
          <a:ext cx="8650118" cy="11470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It requires careful analysis and critical thinking.</a:t>
          </a:r>
        </a:p>
      </dsp:txBody>
      <dsp:txXfrm>
        <a:off x="1471677" y="2744749"/>
        <a:ext cx="7123726" cy="1079836"/>
      </dsp:txXfrm>
    </dsp:sp>
    <dsp:sp modelId="{8B71771C-09BE-4A03-815E-281624C54B43}">
      <dsp:nvSpPr>
        <dsp:cNvPr id="0" name=""/>
        <dsp:cNvSpPr/>
      </dsp:nvSpPr>
      <dsp:spPr>
        <a:xfrm>
          <a:off x="2162529" y="4066731"/>
          <a:ext cx="8650118" cy="11470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Proofreading involves scrutinising your text to find and correct typographical errors and grammar, style, and spelling mistakes.</a:t>
          </a:r>
        </a:p>
      </dsp:txBody>
      <dsp:txXfrm>
        <a:off x="2196124" y="4100326"/>
        <a:ext cx="7112913" cy="1079836"/>
      </dsp:txXfrm>
    </dsp:sp>
    <dsp:sp modelId="{1EC07F06-AB0E-4DCF-BF83-3443665ED9CF}">
      <dsp:nvSpPr>
        <dsp:cNvPr id="0" name=""/>
        <dsp:cNvSpPr/>
      </dsp:nvSpPr>
      <dsp:spPr>
        <a:xfrm>
          <a:off x="7904551" y="878518"/>
          <a:ext cx="745567" cy="7455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072304" y="878518"/>
        <a:ext cx="410061" cy="561039"/>
      </dsp:txXfrm>
    </dsp:sp>
    <dsp:sp modelId="{805A0DCB-6A8F-4821-988D-EF5B1EBDFD38}">
      <dsp:nvSpPr>
        <dsp:cNvPr id="0" name=""/>
        <dsp:cNvSpPr/>
      </dsp:nvSpPr>
      <dsp:spPr>
        <a:xfrm>
          <a:off x="8628998" y="2234095"/>
          <a:ext cx="745567" cy="7455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796751" y="2234095"/>
        <a:ext cx="410061" cy="561039"/>
      </dsp:txXfrm>
    </dsp:sp>
    <dsp:sp modelId="{1629BC77-7A53-46C4-9843-BB8F6DF86044}">
      <dsp:nvSpPr>
        <dsp:cNvPr id="0" name=""/>
        <dsp:cNvSpPr/>
      </dsp:nvSpPr>
      <dsp:spPr>
        <a:xfrm>
          <a:off x="9342633" y="3589672"/>
          <a:ext cx="745567" cy="7455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9510386" y="3589672"/>
        <a:ext cx="410061" cy="5610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36A75-49C5-48C2-8067-6766F52B8BA4}">
      <dsp:nvSpPr>
        <dsp:cNvPr id="0" name=""/>
        <dsp:cNvSpPr/>
      </dsp:nvSpPr>
      <dsp:spPr>
        <a:xfrm>
          <a:off x="0" y="3807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D74FF-B4D9-4638-BB0E-9C7943650DE6}">
      <dsp:nvSpPr>
        <dsp:cNvPr id="0" name=""/>
        <dsp:cNvSpPr/>
      </dsp:nvSpPr>
      <dsp:spPr>
        <a:xfrm>
          <a:off x="245328" y="186282"/>
          <a:ext cx="446050" cy="446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096B5-98FA-4541-ADE1-48385BB4AF6E}">
      <dsp:nvSpPr>
        <dsp:cNvPr id="0" name=""/>
        <dsp:cNvSpPr/>
      </dsp:nvSpPr>
      <dsp:spPr>
        <a:xfrm>
          <a:off x="936706" y="3807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Gives the context for the report</a:t>
          </a:r>
        </a:p>
      </dsp:txBody>
      <dsp:txXfrm>
        <a:off x="936706" y="3807"/>
        <a:ext cx="5235493" cy="811001"/>
      </dsp:txXfrm>
    </dsp:sp>
    <dsp:sp modelId="{2392D985-39EF-4E10-9A53-CBFF3ED778F4}">
      <dsp:nvSpPr>
        <dsp:cNvPr id="0" name=""/>
        <dsp:cNvSpPr/>
      </dsp:nvSpPr>
      <dsp:spPr>
        <a:xfrm>
          <a:off x="0" y="1017559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32ECC-D43E-4B65-8E07-066D27F6BD7C}">
      <dsp:nvSpPr>
        <dsp:cNvPr id="0" name=""/>
        <dsp:cNvSpPr/>
      </dsp:nvSpPr>
      <dsp:spPr>
        <a:xfrm>
          <a:off x="245328" y="1200034"/>
          <a:ext cx="446050" cy="4460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FDAAC-82DF-424A-856B-47AEF6DE74C0}">
      <dsp:nvSpPr>
        <dsp:cNvPr id="0" name=""/>
        <dsp:cNvSpPr/>
      </dsp:nvSpPr>
      <dsp:spPr>
        <a:xfrm>
          <a:off x="936706" y="1017559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Briefly describes the content</a:t>
          </a:r>
        </a:p>
      </dsp:txBody>
      <dsp:txXfrm>
        <a:off x="936706" y="1017559"/>
        <a:ext cx="5235493" cy="811001"/>
      </dsp:txXfrm>
    </dsp:sp>
    <dsp:sp modelId="{4A17A3B2-AC52-4426-8FB5-092CF4AB7CA3}">
      <dsp:nvSpPr>
        <dsp:cNvPr id="0" name=""/>
        <dsp:cNvSpPr/>
      </dsp:nvSpPr>
      <dsp:spPr>
        <a:xfrm>
          <a:off x="0" y="2031311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88CD9-A813-4A70-8F3F-BF3A439F228A}">
      <dsp:nvSpPr>
        <dsp:cNvPr id="0" name=""/>
        <dsp:cNvSpPr/>
      </dsp:nvSpPr>
      <dsp:spPr>
        <a:xfrm>
          <a:off x="245328" y="2213787"/>
          <a:ext cx="446050" cy="4460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52562-9206-4556-8460-8DF1FEC43223}">
      <dsp:nvSpPr>
        <dsp:cNvPr id="0" name=""/>
        <dsp:cNvSpPr/>
      </dsp:nvSpPr>
      <dsp:spPr>
        <a:xfrm>
          <a:off x="936706" y="2031311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Describes the issue or event of the report</a:t>
          </a:r>
        </a:p>
      </dsp:txBody>
      <dsp:txXfrm>
        <a:off x="936706" y="2031311"/>
        <a:ext cx="5235493" cy="811001"/>
      </dsp:txXfrm>
    </dsp:sp>
    <dsp:sp modelId="{E97BFA70-575B-4326-A377-6F9AFC32972E}">
      <dsp:nvSpPr>
        <dsp:cNvPr id="0" name=""/>
        <dsp:cNvSpPr/>
      </dsp:nvSpPr>
      <dsp:spPr>
        <a:xfrm>
          <a:off x="0" y="3045063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208F6-8B5F-4C9B-B4DD-BD71BEECC2C6}">
      <dsp:nvSpPr>
        <dsp:cNvPr id="0" name=""/>
        <dsp:cNvSpPr/>
      </dsp:nvSpPr>
      <dsp:spPr>
        <a:xfrm>
          <a:off x="245328" y="3227539"/>
          <a:ext cx="446050" cy="4460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D10C2-5D56-4472-A284-2A3C68B5ABEB}">
      <dsp:nvSpPr>
        <dsp:cNvPr id="0" name=""/>
        <dsp:cNvSpPr/>
      </dsp:nvSpPr>
      <dsp:spPr>
        <a:xfrm>
          <a:off x="936706" y="3045063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States the specific question(s) the report answers</a:t>
          </a:r>
        </a:p>
      </dsp:txBody>
      <dsp:txXfrm>
        <a:off x="936706" y="3045063"/>
        <a:ext cx="5235493" cy="811001"/>
      </dsp:txXfrm>
    </dsp:sp>
    <dsp:sp modelId="{2C2D81AE-F6F7-4F42-9640-6639C140057E}">
      <dsp:nvSpPr>
        <dsp:cNvPr id="0" name=""/>
        <dsp:cNvSpPr/>
      </dsp:nvSpPr>
      <dsp:spPr>
        <a:xfrm>
          <a:off x="0" y="4058815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DB311-DCBA-4BD5-B2FA-21341CC4D705}">
      <dsp:nvSpPr>
        <dsp:cNvPr id="0" name=""/>
        <dsp:cNvSpPr/>
      </dsp:nvSpPr>
      <dsp:spPr>
        <a:xfrm>
          <a:off x="245328" y="4241291"/>
          <a:ext cx="446050" cy="4460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C762E-0AF3-430D-A8D0-3B2E9E9D6800}">
      <dsp:nvSpPr>
        <dsp:cNvPr id="0" name=""/>
        <dsp:cNvSpPr/>
      </dsp:nvSpPr>
      <dsp:spPr>
        <a:xfrm>
          <a:off x="936706" y="4058815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Outlines the scope of the report</a:t>
          </a:r>
        </a:p>
      </dsp:txBody>
      <dsp:txXfrm>
        <a:off x="936706" y="4058815"/>
        <a:ext cx="5235493" cy="811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633D7-E457-4332-A344-ED9078059588}">
      <dsp:nvSpPr>
        <dsp:cNvPr id="0" name=""/>
        <dsp:cNvSpPr/>
      </dsp:nvSpPr>
      <dsp:spPr>
        <a:xfrm>
          <a:off x="0" y="31472"/>
          <a:ext cx="6172199" cy="1103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/>
            <a:t>Think </a:t>
          </a:r>
          <a:endParaRPr lang="en-US" sz="4600" kern="1200"/>
        </a:p>
      </dsp:txBody>
      <dsp:txXfrm>
        <a:off x="53859" y="85331"/>
        <a:ext cx="6064481" cy="995592"/>
      </dsp:txXfrm>
    </dsp:sp>
    <dsp:sp modelId="{96ED4179-B7F0-42BE-82FD-D6E86CF6FD75}">
      <dsp:nvSpPr>
        <dsp:cNvPr id="0" name=""/>
        <dsp:cNvSpPr/>
      </dsp:nvSpPr>
      <dsp:spPr>
        <a:xfrm>
          <a:off x="0" y="1267262"/>
          <a:ext cx="6172199" cy="1103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/>
            <a:t>Track</a:t>
          </a:r>
          <a:endParaRPr lang="en-US" sz="4600" kern="1200"/>
        </a:p>
      </dsp:txBody>
      <dsp:txXfrm>
        <a:off x="53859" y="1321121"/>
        <a:ext cx="6064481" cy="995592"/>
      </dsp:txXfrm>
    </dsp:sp>
    <dsp:sp modelId="{59CEC4C7-8A5E-45B7-9985-553536497201}">
      <dsp:nvSpPr>
        <dsp:cNvPr id="0" name=""/>
        <dsp:cNvSpPr/>
      </dsp:nvSpPr>
      <dsp:spPr>
        <a:xfrm>
          <a:off x="0" y="2503052"/>
          <a:ext cx="6172199" cy="1103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/>
            <a:t>Trim</a:t>
          </a:r>
          <a:endParaRPr lang="en-US" sz="4600" kern="1200"/>
        </a:p>
      </dsp:txBody>
      <dsp:txXfrm>
        <a:off x="53859" y="2556911"/>
        <a:ext cx="6064481" cy="995592"/>
      </dsp:txXfrm>
    </dsp:sp>
    <dsp:sp modelId="{2C102416-750C-4F11-A052-FCCB4A4FC274}">
      <dsp:nvSpPr>
        <dsp:cNvPr id="0" name=""/>
        <dsp:cNvSpPr/>
      </dsp:nvSpPr>
      <dsp:spPr>
        <a:xfrm>
          <a:off x="0" y="3738842"/>
          <a:ext cx="6172199" cy="1103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/>
            <a:t>Tend</a:t>
          </a:r>
          <a:endParaRPr lang="en-US" sz="4600" kern="1200"/>
        </a:p>
      </dsp:txBody>
      <dsp:txXfrm>
        <a:off x="53859" y="3792701"/>
        <a:ext cx="6064481" cy="995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F4C61-6121-434D-81D6-5A66325DC244}">
      <dsp:nvSpPr>
        <dsp:cNvPr id="0" name=""/>
        <dsp:cNvSpPr/>
      </dsp:nvSpPr>
      <dsp:spPr>
        <a:xfrm>
          <a:off x="571786" y="1429019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DEDED-170F-455D-8C9A-5B9D98B0C426}">
      <dsp:nvSpPr>
        <dsp:cNvPr id="0" name=""/>
        <dsp:cNvSpPr/>
      </dsp:nvSpPr>
      <dsp:spPr>
        <a:xfrm>
          <a:off x="76786" y="2544851"/>
          <a:ext cx="180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Objectively ascertain that the purpose of your communication has been fulfilled.</a:t>
          </a:r>
        </a:p>
      </dsp:txBody>
      <dsp:txXfrm>
        <a:off x="76786" y="2544851"/>
        <a:ext cx="1800000" cy="922500"/>
      </dsp:txXfrm>
    </dsp:sp>
    <dsp:sp modelId="{D7586B3D-A60B-4D59-AA21-B424D96B9BA5}">
      <dsp:nvSpPr>
        <dsp:cNvPr id="0" name=""/>
        <dsp:cNvSpPr/>
      </dsp:nvSpPr>
      <dsp:spPr>
        <a:xfrm>
          <a:off x="2686786" y="1429019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90362-43BA-44ED-9274-1D24095883A2}">
      <dsp:nvSpPr>
        <dsp:cNvPr id="0" name=""/>
        <dsp:cNvSpPr/>
      </dsp:nvSpPr>
      <dsp:spPr>
        <a:xfrm>
          <a:off x="2191786" y="2544851"/>
          <a:ext cx="180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 sure that your choice of words does not confuse or water down the impact of the message.</a:t>
          </a:r>
        </a:p>
      </dsp:txBody>
      <dsp:txXfrm>
        <a:off x="2191786" y="2544851"/>
        <a:ext cx="1800000" cy="922500"/>
      </dsp:txXfrm>
    </dsp:sp>
    <dsp:sp modelId="{3DD371BC-077E-4267-AE41-B8B8E6C3C95D}">
      <dsp:nvSpPr>
        <dsp:cNvPr id="0" name=""/>
        <dsp:cNvSpPr/>
      </dsp:nvSpPr>
      <dsp:spPr>
        <a:xfrm>
          <a:off x="4801786" y="1429019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6B9B2-F3D7-44F9-9260-58305799515F}">
      <dsp:nvSpPr>
        <dsp:cNvPr id="0" name=""/>
        <dsp:cNvSpPr/>
      </dsp:nvSpPr>
      <dsp:spPr>
        <a:xfrm>
          <a:off x="4306786" y="2544851"/>
          <a:ext cx="180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 unambiguous: People shouldn't have to "read between the lines" and make assumptions on their own to understand what you're trying to say.</a:t>
          </a:r>
        </a:p>
      </dsp:txBody>
      <dsp:txXfrm>
        <a:off x="4306786" y="2544851"/>
        <a:ext cx="1800000" cy="92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3F5CE-1583-4FF8-8CE9-A7F8196C61AB}">
      <dsp:nvSpPr>
        <dsp:cNvPr id="0" name=""/>
        <dsp:cNvSpPr/>
      </dsp:nvSpPr>
      <dsp:spPr>
        <a:xfrm>
          <a:off x="0" y="636"/>
          <a:ext cx="10812648" cy="14892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444B0-C522-41A4-B0E0-078E53506548}">
      <dsp:nvSpPr>
        <dsp:cNvPr id="0" name=""/>
        <dsp:cNvSpPr/>
      </dsp:nvSpPr>
      <dsp:spPr>
        <a:xfrm>
          <a:off x="450507" y="335724"/>
          <a:ext cx="819104" cy="819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C1F64-737C-4587-931A-FCD7C1A5E0B0}">
      <dsp:nvSpPr>
        <dsp:cNvPr id="0" name=""/>
        <dsp:cNvSpPr/>
      </dsp:nvSpPr>
      <dsp:spPr>
        <a:xfrm>
          <a:off x="1720120" y="636"/>
          <a:ext cx="9092527" cy="1489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616" tIns="157616" rIns="157616" bIns="15761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Business reports are concise and formal documents that:</a:t>
          </a:r>
        </a:p>
      </dsp:txBody>
      <dsp:txXfrm>
        <a:off x="1720120" y="636"/>
        <a:ext cx="9092527" cy="1489281"/>
      </dsp:txXfrm>
    </dsp:sp>
    <dsp:sp modelId="{2B1A8F49-845E-4A09-A616-3E82A31208BE}">
      <dsp:nvSpPr>
        <dsp:cNvPr id="0" name=""/>
        <dsp:cNvSpPr/>
      </dsp:nvSpPr>
      <dsp:spPr>
        <a:xfrm>
          <a:off x="0" y="1862238"/>
          <a:ext cx="10812648" cy="14892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E0983-65FE-4EEB-B583-2C366910F805}">
      <dsp:nvSpPr>
        <dsp:cNvPr id="0" name=""/>
        <dsp:cNvSpPr/>
      </dsp:nvSpPr>
      <dsp:spPr>
        <a:xfrm>
          <a:off x="450507" y="2197326"/>
          <a:ext cx="819104" cy="819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8FFBE-75CC-48C6-BD7C-07A613222B65}">
      <dsp:nvSpPr>
        <dsp:cNvPr id="0" name=""/>
        <dsp:cNvSpPr/>
      </dsp:nvSpPr>
      <dsp:spPr>
        <a:xfrm>
          <a:off x="1720120" y="1862238"/>
          <a:ext cx="9092527" cy="1489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616" tIns="157616" rIns="157616" bIns="15761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Inform by summarising and analysing key facts and situations, and then</a:t>
          </a:r>
        </a:p>
      </dsp:txBody>
      <dsp:txXfrm>
        <a:off x="1720120" y="1862238"/>
        <a:ext cx="9092527" cy="1489281"/>
      </dsp:txXfrm>
    </dsp:sp>
    <dsp:sp modelId="{48E100DB-53B0-46D4-A6B2-8275630B4A75}">
      <dsp:nvSpPr>
        <dsp:cNvPr id="0" name=""/>
        <dsp:cNvSpPr/>
      </dsp:nvSpPr>
      <dsp:spPr>
        <a:xfrm>
          <a:off x="0" y="3723840"/>
          <a:ext cx="10812648" cy="14892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70F64-F198-4351-9427-3BAE2AAA953C}">
      <dsp:nvSpPr>
        <dsp:cNvPr id="0" name=""/>
        <dsp:cNvSpPr/>
      </dsp:nvSpPr>
      <dsp:spPr>
        <a:xfrm>
          <a:off x="450507" y="4058928"/>
          <a:ext cx="819104" cy="819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84166-9FBD-4FF8-B44A-0CE048CE3920}">
      <dsp:nvSpPr>
        <dsp:cNvPr id="0" name=""/>
        <dsp:cNvSpPr/>
      </dsp:nvSpPr>
      <dsp:spPr>
        <a:xfrm>
          <a:off x="1720120" y="3723840"/>
          <a:ext cx="9092527" cy="1489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616" tIns="157616" rIns="157616" bIns="15761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Make recommendations to the recipients.</a:t>
          </a:r>
        </a:p>
      </dsp:txBody>
      <dsp:txXfrm>
        <a:off x="1720120" y="3723840"/>
        <a:ext cx="9092527" cy="14892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81CA7-8F8B-40AB-9D07-38D2265667CD}">
      <dsp:nvSpPr>
        <dsp:cNvPr id="0" name=""/>
        <dsp:cNvSpPr/>
      </dsp:nvSpPr>
      <dsp:spPr>
        <a:xfrm>
          <a:off x="0" y="3807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473F8-1CED-4DA2-B115-E3820231569C}">
      <dsp:nvSpPr>
        <dsp:cNvPr id="0" name=""/>
        <dsp:cNvSpPr/>
      </dsp:nvSpPr>
      <dsp:spPr>
        <a:xfrm>
          <a:off x="245328" y="186282"/>
          <a:ext cx="446050" cy="446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DC80A-B3F0-47D6-B9D3-C68B053F4332}">
      <dsp:nvSpPr>
        <dsp:cNvPr id="0" name=""/>
        <dsp:cNvSpPr/>
      </dsp:nvSpPr>
      <dsp:spPr>
        <a:xfrm>
          <a:off x="936706" y="3807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 planning a report, ask these questions:</a:t>
          </a:r>
        </a:p>
      </dsp:txBody>
      <dsp:txXfrm>
        <a:off x="936706" y="3807"/>
        <a:ext cx="5235493" cy="811001"/>
      </dsp:txXfrm>
    </dsp:sp>
    <dsp:sp modelId="{85779BD2-6F3A-4380-A6A7-7B5C1CC09B48}">
      <dsp:nvSpPr>
        <dsp:cNvPr id="0" name=""/>
        <dsp:cNvSpPr/>
      </dsp:nvSpPr>
      <dsp:spPr>
        <a:xfrm>
          <a:off x="0" y="1017559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7BB09-4F46-40A0-9FC0-BC0181D39D20}">
      <dsp:nvSpPr>
        <dsp:cNvPr id="0" name=""/>
        <dsp:cNvSpPr/>
      </dsp:nvSpPr>
      <dsp:spPr>
        <a:xfrm>
          <a:off x="245328" y="1200034"/>
          <a:ext cx="446050" cy="4460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2679D-4478-468A-9CF7-C8A84F55AEAD}">
      <dsp:nvSpPr>
        <dsp:cNvPr id="0" name=""/>
        <dsp:cNvSpPr/>
      </dsp:nvSpPr>
      <dsp:spPr>
        <a:xfrm>
          <a:off x="936706" y="1017559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is the purpose of this report?</a:t>
          </a:r>
        </a:p>
      </dsp:txBody>
      <dsp:txXfrm>
        <a:off x="936706" y="1017559"/>
        <a:ext cx="5235493" cy="811001"/>
      </dsp:txXfrm>
    </dsp:sp>
    <dsp:sp modelId="{76083BE4-FFBF-42D2-B60C-D81D0AFE2FBD}">
      <dsp:nvSpPr>
        <dsp:cNvPr id="0" name=""/>
        <dsp:cNvSpPr/>
      </dsp:nvSpPr>
      <dsp:spPr>
        <a:xfrm>
          <a:off x="0" y="2031311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3C634-D185-4EA2-8995-69D0815A272A}">
      <dsp:nvSpPr>
        <dsp:cNvPr id="0" name=""/>
        <dsp:cNvSpPr/>
      </dsp:nvSpPr>
      <dsp:spPr>
        <a:xfrm>
          <a:off x="245328" y="2213787"/>
          <a:ext cx="446050" cy="4460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94592-9C95-447E-BA96-29B45A38B924}">
      <dsp:nvSpPr>
        <dsp:cNvPr id="0" name=""/>
        <dsp:cNvSpPr/>
      </dsp:nvSpPr>
      <dsp:spPr>
        <a:xfrm>
          <a:off x="936706" y="2031311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Who are the readers of this report</a:t>
          </a:r>
        </a:p>
      </dsp:txBody>
      <dsp:txXfrm>
        <a:off x="936706" y="2031311"/>
        <a:ext cx="5235493" cy="811001"/>
      </dsp:txXfrm>
    </dsp:sp>
    <dsp:sp modelId="{B636F0A8-B577-43EB-B139-C92B0BD0426F}">
      <dsp:nvSpPr>
        <dsp:cNvPr id="0" name=""/>
        <dsp:cNvSpPr/>
      </dsp:nvSpPr>
      <dsp:spPr>
        <a:xfrm>
          <a:off x="0" y="3045063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2D6D0-751D-4854-B25D-6E8B99B14746}">
      <dsp:nvSpPr>
        <dsp:cNvPr id="0" name=""/>
        <dsp:cNvSpPr/>
      </dsp:nvSpPr>
      <dsp:spPr>
        <a:xfrm>
          <a:off x="245328" y="3227539"/>
          <a:ext cx="446050" cy="4460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7224A-6D22-402D-9BE2-4DACCBE1F337}">
      <dsp:nvSpPr>
        <dsp:cNvPr id="0" name=""/>
        <dsp:cNvSpPr/>
      </dsp:nvSpPr>
      <dsp:spPr>
        <a:xfrm>
          <a:off x="936706" y="3045063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are the reports’ main messages?</a:t>
          </a:r>
        </a:p>
      </dsp:txBody>
      <dsp:txXfrm>
        <a:off x="936706" y="3045063"/>
        <a:ext cx="5235493" cy="811001"/>
      </dsp:txXfrm>
    </dsp:sp>
    <dsp:sp modelId="{49021623-BC3A-487F-BE30-436D594515BD}">
      <dsp:nvSpPr>
        <dsp:cNvPr id="0" name=""/>
        <dsp:cNvSpPr/>
      </dsp:nvSpPr>
      <dsp:spPr>
        <a:xfrm>
          <a:off x="0" y="4058815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DA99B-69D7-4269-8852-7D003377A0D0}">
      <dsp:nvSpPr>
        <dsp:cNvPr id="0" name=""/>
        <dsp:cNvSpPr/>
      </dsp:nvSpPr>
      <dsp:spPr>
        <a:xfrm>
          <a:off x="245328" y="4241291"/>
          <a:ext cx="446050" cy="4460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06463-840C-4402-ADD4-AD178FFC6739}">
      <dsp:nvSpPr>
        <dsp:cNvPr id="0" name=""/>
        <dsp:cNvSpPr/>
      </dsp:nvSpPr>
      <dsp:spPr>
        <a:xfrm>
          <a:off x="936706" y="4058815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How will the messages be structured?</a:t>
          </a:r>
        </a:p>
      </dsp:txBody>
      <dsp:txXfrm>
        <a:off x="936706" y="4058815"/>
        <a:ext cx="5235493" cy="811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06B58-168E-4839-A4F6-B33E70D76F63}">
      <dsp:nvSpPr>
        <dsp:cNvPr id="0" name=""/>
        <dsp:cNvSpPr/>
      </dsp:nvSpPr>
      <dsp:spPr>
        <a:xfrm>
          <a:off x="627324" y="221878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A8D97-8C16-4D15-BC8B-53D85D1B5429}">
      <dsp:nvSpPr>
        <dsp:cNvPr id="0" name=""/>
        <dsp:cNvSpPr/>
      </dsp:nvSpPr>
      <dsp:spPr>
        <a:xfrm>
          <a:off x="861324" y="45587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ADEB3-6F1B-4D47-8713-E4AF59763530}">
      <dsp:nvSpPr>
        <dsp:cNvPr id="0" name=""/>
        <dsp:cNvSpPr/>
      </dsp:nvSpPr>
      <dsp:spPr>
        <a:xfrm>
          <a:off x="276324" y="16618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Cover Letter</a:t>
          </a:r>
        </a:p>
      </dsp:txBody>
      <dsp:txXfrm>
        <a:off x="276324" y="1661879"/>
        <a:ext cx="1800000" cy="720000"/>
      </dsp:txXfrm>
    </dsp:sp>
    <dsp:sp modelId="{5B419E3C-8C44-4D8D-81EB-975719ACAB86}">
      <dsp:nvSpPr>
        <dsp:cNvPr id="0" name=""/>
        <dsp:cNvSpPr/>
      </dsp:nvSpPr>
      <dsp:spPr>
        <a:xfrm>
          <a:off x="2742324" y="221878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CC29D-FEFF-403E-AFBF-616D97B243EC}">
      <dsp:nvSpPr>
        <dsp:cNvPr id="0" name=""/>
        <dsp:cNvSpPr/>
      </dsp:nvSpPr>
      <dsp:spPr>
        <a:xfrm>
          <a:off x="2976324" y="45587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6FC98-508B-4504-A6F0-70691CAB2BD1}">
      <dsp:nvSpPr>
        <dsp:cNvPr id="0" name=""/>
        <dsp:cNvSpPr/>
      </dsp:nvSpPr>
      <dsp:spPr>
        <a:xfrm>
          <a:off x="2391324" y="16618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 Title Page</a:t>
          </a:r>
        </a:p>
      </dsp:txBody>
      <dsp:txXfrm>
        <a:off x="2391324" y="1661879"/>
        <a:ext cx="1800000" cy="720000"/>
      </dsp:txXfrm>
    </dsp:sp>
    <dsp:sp modelId="{7BDBDDDC-A6A6-4DDC-A9C4-65A779453442}">
      <dsp:nvSpPr>
        <dsp:cNvPr id="0" name=""/>
        <dsp:cNvSpPr/>
      </dsp:nvSpPr>
      <dsp:spPr>
        <a:xfrm>
          <a:off x="4857324" y="221878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9DC85-E825-4697-87C4-1167F63C7337}">
      <dsp:nvSpPr>
        <dsp:cNvPr id="0" name=""/>
        <dsp:cNvSpPr/>
      </dsp:nvSpPr>
      <dsp:spPr>
        <a:xfrm>
          <a:off x="5091324" y="45587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C7743-50CC-4262-A621-8069B71E6460}">
      <dsp:nvSpPr>
        <dsp:cNvPr id="0" name=""/>
        <dsp:cNvSpPr/>
      </dsp:nvSpPr>
      <dsp:spPr>
        <a:xfrm>
          <a:off x="4506324" y="16618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Executive Summary</a:t>
          </a:r>
        </a:p>
      </dsp:txBody>
      <dsp:txXfrm>
        <a:off x="4506324" y="1661879"/>
        <a:ext cx="1800000" cy="720000"/>
      </dsp:txXfrm>
    </dsp:sp>
    <dsp:sp modelId="{7C49AAF0-9E55-4BAA-9BB2-EF13063EC998}">
      <dsp:nvSpPr>
        <dsp:cNvPr id="0" name=""/>
        <dsp:cNvSpPr/>
      </dsp:nvSpPr>
      <dsp:spPr>
        <a:xfrm>
          <a:off x="6972324" y="221878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4862C-712D-4A99-904E-71DA88BE76E8}">
      <dsp:nvSpPr>
        <dsp:cNvPr id="0" name=""/>
        <dsp:cNvSpPr/>
      </dsp:nvSpPr>
      <dsp:spPr>
        <a:xfrm>
          <a:off x="7206324" y="45587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25FF3-E591-434E-9779-D6138640F2AB}">
      <dsp:nvSpPr>
        <dsp:cNvPr id="0" name=""/>
        <dsp:cNvSpPr/>
      </dsp:nvSpPr>
      <dsp:spPr>
        <a:xfrm>
          <a:off x="6621324" y="16618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 Table of Contents</a:t>
          </a:r>
        </a:p>
      </dsp:txBody>
      <dsp:txXfrm>
        <a:off x="6621324" y="1661879"/>
        <a:ext cx="1800000" cy="720000"/>
      </dsp:txXfrm>
    </dsp:sp>
    <dsp:sp modelId="{A5F52720-519D-4DF9-870E-EE3C7D80F7D1}">
      <dsp:nvSpPr>
        <dsp:cNvPr id="0" name=""/>
        <dsp:cNvSpPr/>
      </dsp:nvSpPr>
      <dsp:spPr>
        <a:xfrm>
          <a:off x="9087324" y="221878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2EDB8-5847-4883-9B1B-3C194537FA07}">
      <dsp:nvSpPr>
        <dsp:cNvPr id="0" name=""/>
        <dsp:cNvSpPr/>
      </dsp:nvSpPr>
      <dsp:spPr>
        <a:xfrm>
          <a:off x="9321323" y="455879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7026F-7E85-467C-AA59-54C4CF492506}">
      <dsp:nvSpPr>
        <dsp:cNvPr id="0" name=""/>
        <dsp:cNvSpPr/>
      </dsp:nvSpPr>
      <dsp:spPr>
        <a:xfrm>
          <a:off x="8736324" y="16618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 Introduction</a:t>
          </a:r>
        </a:p>
      </dsp:txBody>
      <dsp:txXfrm>
        <a:off x="8736324" y="1661879"/>
        <a:ext cx="1800000" cy="720000"/>
      </dsp:txXfrm>
    </dsp:sp>
    <dsp:sp modelId="{B542544E-D2DF-4770-ADFE-E8A71422AB7A}">
      <dsp:nvSpPr>
        <dsp:cNvPr id="0" name=""/>
        <dsp:cNvSpPr/>
      </dsp:nvSpPr>
      <dsp:spPr>
        <a:xfrm>
          <a:off x="2742324" y="2831879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3358B-D333-4406-8144-02D27F4D2E1E}">
      <dsp:nvSpPr>
        <dsp:cNvPr id="0" name=""/>
        <dsp:cNvSpPr/>
      </dsp:nvSpPr>
      <dsp:spPr>
        <a:xfrm>
          <a:off x="2976324" y="3065879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02AB6-738E-4AFE-829D-CFD150CB9A67}">
      <dsp:nvSpPr>
        <dsp:cNvPr id="0" name=""/>
        <dsp:cNvSpPr/>
      </dsp:nvSpPr>
      <dsp:spPr>
        <a:xfrm>
          <a:off x="2391324" y="42718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Findings and Discussions</a:t>
          </a:r>
        </a:p>
      </dsp:txBody>
      <dsp:txXfrm>
        <a:off x="2391324" y="4271879"/>
        <a:ext cx="1800000" cy="720000"/>
      </dsp:txXfrm>
    </dsp:sp>
    <dsp:sp modelId="{BB49F68E-49B9-44E4-BB44-083D1054D949}">
      <dsp:nvSpPr>
        <dsp:cNvPr id="0" name=""/>
        <dsp:cNvSpPr/>
      </dsp:nvSpPr>
      <dsp:spPr>
        <a:xfrm>
          <a:off x="4857324" y="2831879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FAC22-0316-423C-A34F-79F1E8FEBAF1}">
      <dsp:nvSpPr>
        <dsp:cNvPr id="0" name=""/>
        <dsp:cNvSpPr/>
      </dsp:nvSpPr>
      <dsp:spPr>
        <a:xfrm>
          <a:off x="5091324" y="3065879"/>
          <a:ext cx="630000" cy="6300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5B5AB-84AC-4FC3-ACD2-1DC2D5088879}">
      <dsp:nvSpPr>
        <dsp:cNvPr id="0" name=""/>
        <dsp:cNvSpPr/>
      </dsp:nvSpPr>
      <dsp:spPr>
        <a:xfrm>
          <a:off x="4506324" y="42718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 Conclusions/Recommendations</a:t>
          </a:r>
        </a:p>
      </dsp:txBody>
      <dsp:txXfrm>
        <a:off x="4506324" y="4271879"/>
        <a:ext cx="1800000" cy="720000"/>
      </dsp:txXfrm>
    </dsp:sp>
    <dsp:sp modelId="{DFA3B4A1-B2D0-4B95-B90C-4D7A193B49D2}">
      <dsp:nvSpPr>
        <dsp:cNvPr id="0" name=""/>
        <dsp:cNvSpPr/>
      </dsp:nvSpPr>
      <dsp:spPr>
        <a:xfrm>
          <a:off x="6992637" y="2852202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3A131-C9E2-43A0-8264-E5ED42D714B0}">
      <dsp:nvSpPr>
        <dsp:cNvPr id="0" name=""/>
        <dsp:cNvSpPr/>
      </dsp:nvSpPr>
      <dsp:spPr>
        <a:xfrm>
          <a:off x="7206324" y="3065879"/>
          <a:ext cx="630000" cy="63000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D281A-1644-45EA-8D70-153DCADB5C9D}">
      <dsp:nvSpPr>
        <dsp:cNvPr id="0" name=""/>
        <dsp:cNvSpPr/>
      </dsp:nvSpPr>
      <dsp:spPr>
        <a:xfrm>
          <a:off x="6621324" y="42718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References</a:t>
          </a:r>
        </a:p>
      </dsp:txBody>
      <dsp:txXfrm>
        <a:off x="6621324" y="4271879"/>
        <a:ext cx="18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574FF-3E22-47D6-B0BB-3679C947D829}">
      <dsp:nvSpPr>
        <dsp:cNvPr id="0" name=""/>
        <dsp:cNvSpPr/>
      </dsp:nvSpPr>
      <dsp:spPr>
        <a:xfrm>
          <a:off x="0" y="0"/>
          <a:ext cx="8650118" cy="11470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Could be a memo or a business letter</a:t>
          </a:r>
        </a:p>
      </dsp:txBody>
      <dsp:txXfrm>
        <a:off x="33595" y="33595"/>
        <a:ext cx="7315463" cy="1079836"/>
      </dsp:txXfrm>
    </dsp:sp>
    <dsp:sp modelId="{99C21B4F-99EA-493D-9B06-A6550EB1E1ED}">
      <dsp:nvSpPr>
        <dsp:cNvPr id="0" name=""/>
        <dsp:cNvSpPr/>
      </dsp:nvSpPr>
      <dsp:spPr>
        <a:xfrm>
          <a:off x="724447" y="1355577"/>
          <a:ext cx="8650118" cy="11470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Should remind the reader of the request for the report</a:t>
          </a:r>
        </a:p>
      </dsp:txBody>
      <dsp:txXfrm>
        <a:off x="758042" y="1389172"/>
        <a:ext cx="7112913" cy="1079836"/>
      </dsp:txXfrm>
    </dsp:sp>
    <dsp:sp modelId="{F278C128-80EF-4414-A3CB-AF0C531F7539}">
      <dsp:nvSpPr>
        <dsp:cNvPr id="0" name=""/>
        <dsp:cNvSpPr/>
      </dsp:nvSpPr>
      <dsp:spPr>
        <a:xfrm>
          <a:off x="1438082" y="2711154"/>
          <a:ext cx="8650118" cy="11470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State the purpose of the report</a:t>
          </a:r>
        </a:p>
      </dsp:txBody>
      <dsp:txXfrm>
        <a:off x="1471677" y="2744749"/>
        <a:ext cx="7123726" cy="1079836"/>
      </dsp:txXfrm>
    </dsp:sp>
    <dsp:sp modelId="{51FAF1B8-130C-4BFE-BF7C-5A496118C09F}">
      <dsp:nvSpPr>
        <dsp:cNvPr id="0" name=""/>
        <dsp:cNvSpPr/>
      </dsp:nvSpPr>
      <dsp:spPr>
        <a:xfrm>
          <a:off x="2162529" y="4066731"/>
          <a:ext cx="8650118" cy="11470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Acknowledge any assistance</a:t>
          </a:r>
        </a:p>
      </dsp:txBody>
      <dsp:txXfrm>
        <a:off x="2196124" y="4100326"/>
        <a:ext cx="7112913" cy="1079836"/>
      </dsp:txXfrm>
    </dsp:sp>
    <dsp:sp modelId="{83D7A766-16ED-4F77-925F-DD71B5127201}">
      <dsp:nvSpPr>
        <dsp:cNvPr id="0" name=""/>
        <dsp:cNvSpPr/>
      </dsp:nvSpPr>
      <dsp:spPr>
        <a:xfrm>
          <a:off x="7904551" y="878518"/>
          <a:ext cx="745567" cy="7455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072304" y="878518"/>
        <a:ext cx="410061" cy="561039"/>
      </dsp:txXfrm>
    </dsp:sp>
    <dsp:sp modelId="{19500277-BBD5-404D-A457-1814D759BFDB}">
      <dsp:nvSpPr>
        <dsp:cNvPr id="0" name=""/>
        <dsp:cNvSpPr/>
      </dsp:nvSpPr>
      <dsp:spPr>
        <a:xfrm>
          <a:off x="8628998" y="2234095"/>
          <a:ext cx="745567" cy="7455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796751" y="2234095"/>
        <a:ext cx="410061" cy="561039"/>
      </dsp:txXfrm>
    </dsp:sp>
    <dsp:sp modelId="{B7F2FB3E-E8CB-49FC-9A37-B3A0F9AE9CD8}">
      <dsp:nvSpPr>
        <dsp:cNvPr id="0" name=""/>
        <dsp:cNvSpPr/>
      </dsp:nvSpPr>
      <dsp:spPr>
        <a:xfrm>
          <a:off x="9342633" y="3589672"/>
          <a:ext cx="745567" cy="7455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9510386" y="3589672"/>
        <a:ext cx="410061" cy="561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E447D-BB17-494B-950C-D5B851334D68}">
      <dsp:nvSpPr>
        <dsp:cNvPr id="0" name=""/>
        <dsp:cNvSpPr/>
      </dsp:nvSpPr>
      <dsp:spPr>
        <a:xfrm>
          <a:off x="0" y="1086643"/>
          <a:ext cx="1928812" cy="27003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78" tIns="330200" rIns="15037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Brief but descriptive of the project</a:t>
          </a:r>
        </a:p>
      </dsp:txBody>
      <dsp:txXfrm>
        <a:off x="0" y="2112772"/>
        <a:ext cx="1928812" cy="1620202"/>
      </dsp:txXfrm>
    </dsp:sp>
    <dsp:sp modelId="{E7D21CE3-322E-41DC-98AD-6ED6056D7C10}">
      <dsp:nvSpPr>
        <dsp:cNvPr id="0" name=""/>
        <dsp:cNvSpPr/>
      </dsp:nvSpPr>
      <dsp:spPr>
        <a:xfrm>
          <a:off x="559355" y="1356677"/>
          <a:ext cx="810101" cy="810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159" tIns="12700" rIns="63159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</a:p>
      </dsp:txBody>
      <dsp:txXfrm>
        <a:off x="677992" y="1475314"/>
        <a:ext cx="572827" cy="572827"/>
      </dsp:txXfrm>
    </dsp:sp>
    <dsp:sp modelId="{EF69AEB1-88CC-4292-8631-A6DA073777AA}">
      <dsp:nvSpPr>
        <dsp:cNvPr id="0" name=""/>
        <dsp:cNvSpPr/>
      </dsp:nvSpPr>
      <dsp:spPr>
        <a:xfrm>
          <a:off x="0" y="3786909"/>
          <a:ext cx="19288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A0243E-570C-411D-872F-8D267CF72005}">
      <dsp:nvSpPr>
        <dsp:cNvPr id="0" name=""/>
        <dsp:cNvSpPr/>
      </dsp:nvSpPr>
      <dsp:spPr>
        <a:xfrm>
          <a:off x="2121693" y="1086643"/>
          <a:ext cx="1928812" cy="27003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78" tIns="330200" rIns="15037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Include the date of submission of the report</a:t>
          </a:r>
        </a:p>
      </dsp:txBody>
      <dsp:txXfrm>
        <a:off x="2121693" y="2112772"/>
        <a:ext cx="1928812" cy="1620202"/>
      </dsp:txXfrm>
    </dsp:sp>
    <dsp:sp modelId="{2BCF78E0-D9F2-451E-9B27-086EBC27C62A}">
      <dsp:nvSpPr>
        <dsp:cNvPr id="0" name=""/>
        <dsp:cNvSpPr/>
      </dsp:nvSpPr>
      <dsp:spPr>
        <a:xfrm>
          <a:off x="2681049" y="1356677"/>
          <a:ext cx="810101" cy="810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159" tIns="12700" rIns="63159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799686" y="1475314"/>
        <a:ext cx="572827" cy="572827"/>
      </dsp:txXfrm>
    </dsp:sp>
    <dsp:sp modelId="{580CA8E8-02C8-493B-BB83-2535D3691D25}">
      <dsp:nvSpPr>
        <dsp:cNvPr id="0" name=""/>
        <dsp:cNvSpPr/>
      </dsp:nvSpPr>
      <dsp:spPr>
        <a:xfrm>
          <a:off x="2121693" y="3786909"/>
          <a:ext cx="19288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9CE241-6AAF-40DE-98D5-D2132614E370}">
      <dsp:nvSpPr>
        <dsp:cNvPr id="0" name=""/>
        <dsp:cNvSpPr/>
      </dsp:nvSpPr>
      <dsp:spPr>
        <a:xfrm>
          <a:off x="4243387" y="1086643"/>
          <a:ext cx="1928812" cy="27003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78" tIns="330200" rIns="15037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Include the author(s) and their organisation</a:t>
          </a:r>
        </a:p>
      </dsp:txBody>
      <dsp:txXfrm>
        <a:off x="4243387" y="2112772"/>
        <a:ext cx="1928812" cy="1620202"/>
      </dsp:txXfrm>
    </dsp:sp>
    <dsp:sp modelId="{1CE8243A-2BBB-4A75-9ED0-0A826D582180}">
      <dsp:nvSpPr>
        <dsp:cNvPr id="0" name=""/>
        <dsp:cNvSpPr/>
      </dsp:nvSpPr>
      <dsp:spPr>
        <a:xfrm>
          <a:off x="4802743" y="1356677"/>
          <a:ext cx="810101" cy="810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159" tIns="12700" rIns="63159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4921380" y="1475314"/>
        <a:ext cx="572827" cy="572827"/>
      </dsp:txXfrm>
    </dsp:sp>
    <dsp:sp modelId="{6801A51C-2FB7-466E-9E7A-912B11C1DB16}">
      <dsp:nvSpPr>
        <dsp:cNvPr id="0" name=""/>
        <dsp:cNvSpPr/>
      </dsp:nvSpPr>
      <dsp:spPr>
        <a:xfrm>
          <a:off x="4243387" y="3786909"/>
          <a:ext cx="19288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7653E-D742-4B8D-9C29-41F7D1259237}">
      <dsp:nvSpPr>
        <dsp:cNvPr id="0" name=""/>
        <dsp:cNvSpPr/>
      </dsp:nvSpPr>
      <dsp:spPr>
        <a:xfrm>
          <a:off x="0" y="230281"/>
          <a:ext cx="6172199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Follows the Title Page</a:t>
          </a:r>
        </a:p>
      </dsp:txBody>
      <dsp:txXfrm>
        <a:off x="40724" y="271005"/>
        <a:ext cx="6090751" cy="752780"/>
      </dsp:txXfrm>
    </dsp:sp>
    <dsp:sp modelId="{37FE19E8-D14C-44D9-B0F9-4B9E982A6EC0}">
      <dsp:nvSpPr>
        <dsp:cNvPr id="0" name=""/>
        <dsp:cNvSpPr/>
      </dsp:nvSpPr>
      <dsp:spPr>
        <a:xfrm>
          <a:off x="0" y="1124990"/>
          <a:ext cx="6172199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Should have the ability to stand alone</a:t>
          </a:r>
        </a:p>
      </dsp:txBody>
      <dsp:txXfrm>
        <a:off x="40724" y="1165714"/>
        <a:ext cx="6090751" cy="752780"/>
      </dsp:txXfrm>
    </dsp:sp>
    <dsp:sp modelId="{D11C7510-0A1D-412A-AA87-8F5BDEA4B52B}">
      <dsp:nvSpPr>
        <dsp:cNvPr id="0" name=""/>
        <dsp:cNvSpPr/>
      </dsp:nvSpPr>
      <dsp:spPr>
        <a:xfrm>
          <a:off x="0" y="2019698"/>
          <a:ext cx="6172199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Helps the reader to grasp the purpose quickly, conclusions and key recommendations of the report</a:t>
          </a:r>
        </a:p>
      </dsp:txBody>
      <dsp:txXfrm>
        <a:off x="40724" y="2060422"/>
        <a:ext cx="6090751" cy="752780"/>
      </dsp:txXfrm>
    </dsp:sp>
    <dsp:sp modelId="{0EEFBCF4-8DC9-4F8D-A43B-D5F89175AF54}">
      <dsp:nvSpPr>
        <dsp:cNvPr id="0" name=""/>
        <dsp:cNvSpPr/>
      </dsp:nvSpPr>
      <dsp:spPr>
        <a:xfrm>
          <a:off x="0" y="2914406"/>
          <a:ext cx="6172199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Should not be longer than one page</a:t>
          </a:r>
        </a:p>
      </dsp:txBody>
      <dsp:txXfrm>
        <a:off x="40724" y="2955130"/>
        <a:ext cx="6090751" cy="752780"/>
      </dsp:txXfrm>
    </dsp:sp>
    <dsp:sp modelId="{2E4D45DE-C03D-4533-9C3B-3E1B013ED455}">
      <dsp:nvSpPr>
        <dsp:cNvPr id="0" name=""/>
        <dsp:cNvSpPr/>
      </dsp:nvSpPr>
      <dsp:spPr>
        <a:xfrm>
          <a:off x="0" y="3809114"/>
          <a:ext cx="6172199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Should be prepared or reviewed last</a:t>
          </a:r>
        </a:p>
      </dsp:txBody>
      <dsp:txXfrm>
        <a:off x="40724" y="3849838"/>
        <a:ext cx="6090751" cy="75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C3907A-25B6-4FD9-EF06-E7E0DD5BFE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A0571-33EE-4C51-C463-814041AC3B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51719-35DC-4C24-B041-A56C718ADCC6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0D392-81AC-64BD-75B1-0C73ED973B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CB3D2-51C9-759B-DF0F-5BA58096D7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17FB7-A33B-4D7B-98E4-A2F5A1328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16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0075F-AB9C-4E56-9C7F-F56E79707CF3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647E0-AD9A-4FD3-AB18-2B7E88B51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68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Custom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9ADB8C-109C-74E6-E5B1-F02523AFB9F1}"/>
              </a:ext>
            </a:extLst>
          </p:cNvPr>
          <p:cNvSpPr/>
          <p:nvPr userDrawn="1"/>
        </p:nvSpPr>
        <p:spPr>
          <a:xfrm>
            <a:off x="7181850" y="6334481"/>
            <a:ext cx="3267075" cy="237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2C833D4C-FB24-4FC8-A24D-12550C49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6732" y="6386890"/>
            <a:ext cx="2743200" cy="365125"/>
          </a:xfrm>
          <a:prstGeom prst="rect">
            <a:avLst/>
          </a:prstGeom>
        </p:spPr>
        <p:txBody>
          <a:bodyPr/>
          <a:lstStyle/>
          <a:p>
            <a:fld id="{7E5E094D-F107-4685-8B91-5C07DA1BA39D}" type="datetime1">
              <a:rPr lang="en-GB" smtClean="0"/>
              <a:t>16/10/2023</a:t>
            </a:fld>
            <a:endParaRPr lang="en-GB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8F43D102-753C-45CC-B7AD-47B2A50F2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820" y="2067597"/>
            <a:ext cx="5589409" cy="1508125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E9189DD2-20CA-4323-9775-30FA3AAAE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241" y="3888656"/>
            <a:ext cx="4667140" cy="103759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2A406E-0C57-4A3A-8A7F-7F99F47DE86F}"/>
              </a:ext>
            </a:extLst>
          </p:cNvPr>
          <p:cNvCxnSpPr/>
          <p:nvPr userDrawn="1"/>
        </p:nvCxnSpPr>
        <p:spPr>
          <a:xfrm>
            <a:off x="738820" y="3706980"/>
            <a:ext cx="6075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FAEAFF7-134D-4C30-A1BE-C83623779DF3}"/>
              </a:ext>
            </a:extLst>
          </p:cNvPr>
          <p:cNvSpPr/>
          <p:nvPr userDrawn="1"/>
        </p:nvSpPr>
        <p:spPr>
          <a:xfrm>
            <a:off x="101600" y="127000"/>
            <a:ext cx="1913467" cy="66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ECAD1D-A262-4AEB-B6DB-F1A38DF1FEA2}"/>
              </a:ext>
            </a:extLst>
          </p:cNvPr>
          <p:cNvSpPr/>
          <p:nvPr userDrawn="1"/>
        </p:nvSpPr>
        <p:spPr>
          <a:xfrm>
            <a:off x="466542" y="6112933"/>
            <a:ext cx="4427191" cy="584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B2B9AC-FE56-4040-A279-CE0290404FF6}"/>
              </a:ext>
            </a:extLst>
          </p:cNvPr>
          <p:cNvSpPr txBox="1"/>
          <p:nvPr userDrawn="1"/>
        </p:nvSpPr>
        <p:spPr>
          <a:xfrm>
            <a:off x="673350" y="6029473"/>
            <a:ext cx="493763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F53900"/>
                </a:solidFill>
              </a:rPr>
              <a:t>©2023 Norrenberger</a:t>
            </a:r>
          </a:p>
          <a:p>
            <a:pPr algn="l"/>
            <a:r>
              <a:rPr lang="en-US" sz="1050" b="0" dirty="0">
                <a:solidFill>
                  <a:schemeClr val="bg2">
                    <a:lumMod val="25000"/>
                  </a:schemeClr>
                </a:solidFill>
              </a:rPr>
              <a:t>Norrenberger is regulated by the Securities and Exchange Commission (SEC)</a:t>
            </a:r>
          </a:p>
        </p:txBody>
      </p:sp>
      <p:sp>
        <p:nvSpPr>
          <p:cNvPr id="5" name="Google Shape;1138;p59">
            <a:extLst>
              <a:ext uri="{FF2B5EF4-FFF2-40B4-BE49-F238E27FC236}">
                <a16:creationId xmlns:a16="http://schemas.microsoft.com/office/drawing/2014/main" id="{4F2030E8-971C-4C80-AC8B-00F70F39121E}"/>
              </a:ext>
            </a:extLst>
          </p:cNvPr>
          <p:cNvSpPr txBox="1"/>
          <p:nvPr userDrawn="1"/>
        </p:nvSpPr>
        <p:spPr>
          <a:xfrm>
            <a:off x="684923" y="6384594"/>
            <a:ext cx="4603768" cy="30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r>
              <a:rPr lang="en-GB" sz="1050" i="1" dirty="0">
                <a:solidFill>
                  <a:schemeClr val="accent3"/>
                </a:solidFill>
                <a:ea typeface="Calibri" panose="020F0502020204030204" pitchFamily="34" charset="0"/>
              </a:rPr>
              <a:t>*Strictly private and confidential, for discussion purposes only</a:t>
            </a:r>
            <a:endParaRPr lang="en-GB" sz="700" i="1" dirty="0">
              <a:solidFill>
                <a:schemeClr val="accent3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05870E1-0A1D-6892-26E6-C2A6F1EA6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 r="5384" b="8448"/>
          <a:stretch/>
        </p:blipFill>
        <p:spPr>
          <a:xfrm>
            <a:off x="6328229" y="0"/>
            <a:ext cx="5863771" cy="6840977"/>
          </a:xfrm>
          <a:prstGeom prst="rect">
            <a:avLst/>
          </a:prstGeom>
        </p:spPr>
      </p:pic>
      <p:pic>
        <p:nvPicPr>
          <p:cNvPr id="8" name="Picture 7" descr="A picture containing text, font, logo, screenshot&#10;&#10;Description automatically generated">
            <a:extLst>
              <a:ext uri="{FF2B5EF4-FFF2-40B4-BE49-F238E27FC236}">
                <a16:creationId xmlns:a16="http://schemas.microsoft.com/office/drawing/2014/main" id="{01770046-A59A-4AE8-E8AF-D658A03CB2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2" y="303865"/>
            <a:ext cx="1913467" cy="57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1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64373" y="6322829"/>
            <a:ext cx="4261404" cy="365125"/>
          </a:xfrm>
          <a:prstGeom prst="rect">
            <a:avLst/>
          </a:prstGeom>
        </p:spPr>
        <p:txBody>
          <a:bodyPr/>
          <a:lstStyle/>
          <a:p>
            <a:fld id="{F754549F-2ACB-4136-ACFE-F949F5BB6851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1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6011"/>
            <a:ext cx="10722069" cy="5270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4373" y="6322829"/>
            <a:ext cx="4261404" cy="365125"/>
          </a:xfrm>
          <a:prstGeom prst="rect">
            <a:avLst/>
          </a:prstGeom>
        </p:spPr>
        <p:txBody>
          <a:bodyPr/>
          <a:lstStyle/>
          <a:p>
            <a:fld id="{8F9C519F-9319-4783-9279-215D1F7B8E31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004969" y="136168"/>
            <a:ext cx="10187030" cy="438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004968" y="201337"/>
            <a:ext cx="10187031" cy="3733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4967" y="199080"/>
            <a:ext cx="10003872" cy="379756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27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4007"/>
            <a:ext cx="2628900" cy="5572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4007"/>
            <a:ext cx="7734300" cy="5572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4373" y="6322829"/>
            <a:ext cx="4261404" cy="365125"/>
          </a:xfrm>
          <a:prstGeom prst="rect">
            <a:avLst/>
          </a:prstGeom>
        </p:spPr>
        <p:txBody>
          <a:bodyPr/>
          <a:lstStyle/>
          <a:p>
            <a:fld id="{037DDA69-1209-4522-B28C-1887E6A4D2F8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0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060026" y="3008885"/>
            <a:ext cx="4071949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chemeClr val="accent6"/>
                </a:solidFill>
                <a:latin typeface="+mj-lt"/>
                <a:ea typeface="Proxima Nova"/>
                <a:cs typeface="Proxima Nova"/>
                <a:sym typeface="Proxima Nova"/>
              </a:rPr>
              <a:t>Questions?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4528" y="42436"/>
            <a:ext cx="2554448" cy="69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2004969" y="136168"/>
            <a:ext cx="10187030" cy="438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004968" y="201337"/>
            <a:ext cx="10187031" cy="3733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04967" y="199080"/>
            <a:ext cx="10003872" cy="379756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13381B-B535-496C-8E9A-A4ED345AF3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2" y="94585"/>
            <a:ext cx="1723987" cy="4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59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E6D4356-4594-FABD-6E30-2BDE72F1F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0"/>
          <a:stretch/>
        </p:blipFill>
        <p:spPr>
          <a:xfrm>
            <a:off x="-459" y="3577212"/>
            <a:ext cx="12192000" cy="3280788"/>
          </a:xfrm>
          <a:prstGeom prst="rect">
            <a:avLst/>
          </a:prstGeom>
        </p:spPr>
      </p:pic>
      <p:grpSp>
        <p:nvGrpSpPr>
          <p:cNvPr id="11" name="Google Shape;1116;p59"/>
          <p:cNvGrpSpPr/>
          <p:nvPr userDrawn="1"/>
        </p:nvGrpSpPr>
        <p:grpSpPr>
          <a:xfrm flipH="1">
            <a:off x="-557302" y="4898254"/>
            <a:ext cx="3147482" cy="2809448"/>
            <a:chOff x="109184" y="-1"/>
            <a:chExt cx="3559583" cy="3177289"/>
          </a:xfrm>
        </p:grpSpPr>
        <p:grpSp>
          <p:nvGrpSpPr>
            <p:cNvPr id="12" name="Google Shape;1117;p59"/>
            <p:cNvGrpSpPr/>
            <p:nvPr/>
          </p:nvGrpSpPr>
          <p:grpSpPr>
            <a:xfrm>
              <a:off x="1467505" y="-1"/>
              <a:ext cx="2201261" cy="1713245"/>
              <a:chOff x="-1" y="-1"/>
              <a:chExt cx="2201259" cy="1713244"/>
            </a:xfrm>
          </p:grpSpPr>
          <p:sp>
            <p:nvSpPr>
              <p:cNvPr id="25" name="Google Shape;1118;p59"/>
              <p:cNvSpPr/>
              <p:nvPr/>
            </p:nvSpPr>
            <p:spPr>
              <a:xfrm rot="2700000">
                <a:off x="1086944" y="107455"/>
                <a:ext cx="518843" cy="51884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396" y="13042"/>
                    </a:lnTo>
                    <a:lnTo>
                      <a:pt x="20785" y="15079"/>
                    </a:lnTo>
                    <a:lnTo>
                      <a:pt x="19766" y="16913"/>
                    </a:lnTo>
                    <a:lnTo>
                      <a:pt x="18340" y="18340"/>
                    </a:lnTo>
                    <a:lnTo>
                      <a:pt x="16709" y="19766"/>
                    </a:lnTo>
                    <a:lnTo>
                      <a:pt x="14875" y="20785"/>
                    </a:lnTo>
                    <a:lnTo>
                      <a:pt x="12838" y="21396"/>
                    </a:lnTo>
                    <a:lnTo>
                      <a:pt x="10800" y="21600"/>
                    </a:lnTo>
                    <a:lnTo>
                      <a:pt x="8558" y="21396"/>
                    </a:lnTo>
                    <a:lnTo>
                      <a:pt x="6521" y="20785"/>
                    </a:lnTo>
                    <a:lnTo>
                      <a:pt x="4687" y="19766"/>
                    </a:lnTo>
                    <a:lnTo>
                      <a:pt x="3057" y="18340"/>
                    </a:lnTo>
                    <a:lnTo>
                      <a:pt x="1834" y="16913"/>
                    </a:lnTo>
                    <a:lnTo>
                      <a:pt x="815" y="15079"/>
                    </a:lnTo>
                    <a:lnTo>
                      <a:pt x="204" y="13042"/>
                    </a:lnTo>
                    <a:lnTo>
                      <a:pt x="0" y="10800"/>
                    </a:lnTo>
                    <a:lnTo>
                      <a:pt x="204" y="8558"/>
                    </a:lnTo>
                    <a:lnTo>
                      <a:pt x="815" y="6521"/>
                    </a:lnTo>
                    <a:lnTo>
                      <a:pt x="1834" y="4687"/>
                    </a:lnTo>
                    <a:lnTo>
                      <a:pt x="3057" y="3057"/>
                    </a:lnTo>
                    <a:lnTo>
                      <a:pt x="4687" y="1834"/>
                    </a:lnTo>
                    <a:lnTo>
                      <a:pt x="6521" y="815"/>
                    </a:lnTo>
                    <a:lnTo>
                      <a:pt x="8558" y="204"/>
                    </a:lnTo>
                    <a:lnTo>
                      <a:pt x="10800" y="0"/>
                    </a:lnTo>
                    <a:lnTo>
                      <a:pt x="12838" y="204"/>
                    </a:lnTo>
                    <a:lnTo>
                      <a:pt x="14875" y="815"/>
                    </a:lnTo>
                    <a:lnTo>
                      <a:pt x="16709" y="1834"/>
                    </a:lnTo>
                    <a:lnTo>
                      <a:pt x="18340" y="3057"/>
                    </a:lnTo>
                    <a:lnTo>
                      <a:pt x="19766" y="4687"/>
                    </a:lnTo>
                    <a:lnTo>
                      <a:pt x="20785" y="6521"/>
                    </a:lnTo>
                    <a:lnTo>
                      <a:pt x="21396" y="8558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>
                  <a:alpha val="4705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119;p59"/>
              <p:cNvSpPr/>
              <p:nvPr/>
            </p:nvSpPr>
            <p:spPr>
              <a:xfrm rot="2700000">
                <a:off x="1574959" y="595470"/>
                <a:ext cx="518843" cy="51884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396" y="13042"/>
                    </a:lnTo>
                    <a:lnTo>
                      <a:pt x="20785" y="15079"/>
                    </a:lnTo>
                    <a:lnTo>
                      <a:pt x="19766" y="16913"/>
                    </a:lnTo>
                    <a:lnTo>
                      <a:pt x="18543" y="18340"/>
                    </a:lnTo>
                    <a:lnTo>
                      <a:pt x="16913" y="19766"/>
                    </a:lnTo>
                    <a:lnTo>
                      <a:pt x="15079" y="20785"/>
                    </a:lnTo>
                    <a:lnTo>
                      <a:pt x="13042" y="21396"/>
                    </a:lnTo>
                    <a:lnTo>
                      <a:pt x="10800" y="21600"/>
                    </a:lnTo>
                    <a:lnTo>
                      <a:pt x="8558" y="21396"/>
                    </a:lnTo>
                    <a:lnTo>
                      <a:pt x="6521" y="20785"/>
                    </a:lnTo>
                    <a:lnTo>
                      <a:pt x="4687" y="19766"/>
                    </a:lnTo>
                    <a:lnTo>
                      <a:pt x="1834" y="16913"/>
                    </a:lnTo>
                    <a:lnTo>
                      <a:pt x="815" y="15079"/>
                    </a:lnTo>
                    <a:lnTo>
                      <a:pt x="204" y="13042"/>
                    </a:lnTo>
                    <a:lnTo>
                      <a:pt x="0" y="10800"/>
                    </a:lnTo>
                    <a:lnTo>
                      <a:pt x="204" y="8558"/>
                    </a:lnTo>
                    <a:lnTo>
                      <a:pt x="815" y="6521"/>
                    </a:lnTo>
                    <a:lnTo>
                      <a:pt x="1834" y="4687"/>
                    </a:lnTo>
                    <a:lnTo>
                      <a:pt x="3260" y="3057"/>
                    </a:lnTo>
                    <a:lnTo>
                      <a:pt x="4687" y="1834"/>
                    </a:lnTo>
                    <a:lnTo>
                      <a:pt x="6521" y="815"/>
                    </a:lnTo>
                    <a:lnTo>
                      <a:pt x="8558" y="204"/>
                    </a:lnTo>
                    <a:lnTo>
                      <a:pt x="10800" y="0"/>
                    </a:lnTo>
                    <a:lnTo>
                      <a:pt x="13042" y="204"/>
                    </a:lnTo>
                    <a:lnTo>
                      <a:pt x="15079" y="815"/>
                    </a:lnTo>
                    <a:lnTo>
                      <a:pt x="16913" y="1834"/>
                    </a:lnTo>
                    <a:lnTo>
                      <a:pt x="18543" y="3057"/>
                    </a:lnTo>
                    <a:lnTo>
                      <a:pt x="19766" y="4687"/>
                    </a:lnTo>
                    <a:lnTo>
                      <a:pt x="20785" y="6521"/>
                    </a:lnTo>
                    <a:lnTo>
                      <a:pt x="21396" y="8558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>
                  <a:alpha val="4705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120;p59"/>
              <p:cNvSpPr/>
              <p:nvPr/>
            </p:nvSpPr>
            <p:spPr>
              <a:xfrm rot="2700000">
                <a:off x="598930" y="595469"/>
                <a:ext cx="518843" cy="51884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396" y="13042"/>
                    </a:lnTo>
                    <a:lnTo>
                      <a:pt x="20785" y="15079"/>
                    </a:lnTo>
                    <a:lnTo>
                      <a:pt x="19766" y="16913"/>
                    </a:lnTo>
                    <a:lnTo>
                      <a:pt x="18340" y="18543"/>
                    </a:lnTo>
                    <a:lnTo>
                      <a:pt x="16709" y="19766"/>
                    </a:lnTo>
                    <a:lnTo>
                      <a:pt x="14875" y="20785"/>
                    </a:lnTo>
                    <a:lnTo>
                      <a:pt x="12838" y="21396"/>
                    </a:lnTo>
                    <a:lnTo>
                      <a:pt x="10800" y="21600"/>
                    </a:lnTo>
                    <a:lnTo>
                      <a:pt x="8558" y="21396"/>
                    </a:lnTo>
                    <a:lnTo>
                      <a:pt x="6521" y="20785"/>
                    </a:lnTo>
                    <a:lnTo>
                      <a:pt x="4687" y="19766"/>
                    </a:lnTo>
                    <a:lnTo>
                      <a:pt x="3057" y="18543"/>
                    </a:lnTo>
                    <a:lnTo>
                      <a:pt x="1834" y="16913"/>
                    </a:lnTo>
                    <a:lnTo>
                      <a:pt x="815" y="15079"/>
                    </a:lnTo>
                    <a:lnTo>
                      <a:pt x="204" y="13042"/>
                    </a:lnTo>
                    <a:lnTo>
                      <a:pt x="0" y="10800"/>
                    </a:lnTo>
                    <a:lnTo>
                      <a:pt x="204" y="8762"/>
                    </a:lnTo>
                    <a:lnTo>
                      <a:pt x="815" y="6725"/>
                    </a:lnTo>
                    <a:lnTo>
                      <a:pt x="1834" y="4891"/>
                    </a:lnTo>
                    <a:lnTo>
                      <a:pt x="3057" y="3260"/>
                    </a:lnTo>
                    <a:lnTo>
                      <a:pt x="4687" y="1834"/>
                    </a:lnTo>
                    <a:lnTo>
                      <a:pt x="6521" y="815"/>
                    </a:lnTo>
                    <a:lnTo>
                      <a:pt x="8558" y="204"/>
                    </a:lnTo>
                    <a:lnTo>
                      <a:pt x="10800" y="0"/>
                    </a:lnTo>
                    <a:lnTo>
                      <a:pt x="12838" y="204"/>
                    </a:lnTo>
                    <a:lnTo>
                      <a:pt x="14875" y="815"/>
                    </a:lnTo>
                    <a:lnTo>
                      <a:pt x="16709" y="1834"/>
                    </a:lnTo>
                    <a:lnTo>
                      <a:pt x="18340" y="3260"/>
                    </a:lnTo>
                    <a:lnTo>
                      <a:pt x="19766" y="4891"/>
                    </a:lnTo>
                    <a:lnTo>
                      <a:pt x="20785" y="6725"/>
                    </a:lnTo>
                    <a:lnTo>
                      <a:pt x="21396" y="8762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>
                  <a:alpha val="4705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121;p59"/>
              <p:cNvSpPr/>
              <p:nvPr/>
            </p:nvSpPr>
            <p:spPr>
              <a:xfrm rot="2700000">
                <a:off x="1086944" y="1083484"/>
                <a:ext cx="518844" cy="51884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396" y="13042"/>
                    </a:lnTo>
                    <a:lnTo>
                      <a:pt x="20785" y="15079"/>
                    </a:lnTo>
                    <a:lnTo>
                      <a:pt x="19766" y="16913"/>
                    </a:lnTo>
                    <a:lnTo>
                      <a:pt x="18543" y="18543"/>
                    </a:lnTo>
                    <a:lnTo>
                      <a:pt x="16913" y="19766"/>
                    </a:lnTo>
                    <a:lnTo>
                      <a:pt x="15079" y="20785"/>
                    </a:lnTo>
                    <a:lnTo>
                      <a:pt x="13042" y="21396"/>
                    </a:lnTo>
                    <a:lnTo>
                      <a:pt x="10800" y="21600"/>
                    </a:lnTo>
                    <a:lnTo>
                      <a:pt x="8558" y="21396"/>
                    </a:lnTo>
                    <a:lnTo>
                      <a:pt x="6521" y="20785"/>
                    </a:lnTo>
                    <a:lnTo>
                      <a:pt x="4687" y="19766"/>
                    </a:lnTo>
                    <a:lnTo>
                      <a:pt x="3260" y="18543"/>
                    </a:lnTo>
                    <a:lnTo>
                      <a:pt x="1834" y="16913"/>
                    </a:lnTo>
                    <a:lnTo>
                      <a:pt x="815" y="15079"/>
                    </a:lnTo>
                    <a:lnTo>
                      <a:pt x="204" y="13042"/>
                    </a:lnTo>
                    <a:lnTo>
                      <a:pt x="0" y="10800"/>
                    </a:lnTo>
                    <a:lnTo>
                      <a:pt x="204" y="8762"/>
                    </a:lnTo>
                    <a:lnTo>
                      <a:pt x="815" y="6725"/>
                    </a:lnTo>
                    <a:lnTo>
                      <a:pt x="1834" y="4891"/>
                    </a:lnTo>
                    <a:lnTo>
                      <a:pt x="3260" y="3260"/>
                    </a:lnTo>
                    <a:lnTo>
                      <a:pt x="4687" y="1834"/>
                    </a:lnTo>
                    <a:lnTo>
                      <a:pt x="6521" y="815"/>
                    </a:lnTo>
                    <a:lnTo>
                      <a:pt x="8558" y="204"/>
                    </a:lnTo>
                    <a:lnTo>
                      <a:pt x="10800" y="0"/>
                    </a:lnTo>
                    <a:lnTo>
                      <a:pt x="13042" y="204"/>
                    </a:lnTo>
                    <a:lnTo>
                      <a:pt x="15079" y="815"/>
                    </a:lnTo>
                    <a:lnTo>
                      <a:pt x="16913" y="1834"/>
                    </a:lnTo>
                    <a:lnTo>
                      <a:pt x="18543" y="3260"/>
                    </a:lnTo>
                    <a:lnTo>
                      <a:pt x="19766" y="4891"/>
                    </a:lnTo>
                    <a:lnTo>
                      <a:pt x="20785" y="6725"/>
                    </a:lnTo>
                    <a:lnTo>
                      <a:pt x="21396" y="8762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>
                  <a:alpha val="4705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122;p59"/>
              <p:cNvSpPr/>
              <p:nvPr/>
            </p:nvSpPr>
            <p:spPr>
              <a:xfrm rot="2700000">
                <a:off x="109185" y="1082767"/>
                <a:ext cx="518844" cy="52373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901"/>
                    </a:moveTo>
                    <a:lnTo>
                      <a:pt x="21396" y="12920"/>
                    </a:lnTo>
                    <a:lnTo>
                      <a:pt x="20785" y="14938"/>
                    </a:lnTo>
                    <a:lnTo>
                      <a:pt x="19766" y="16755"/>
                    </a:lnTo>
                    <a:lnTo>
                      <a:pt x="18340" y="18370"/>
                    </a:lnTo>
                    <a:lnTo>
                      <a:pt x="16709" y="19783"/>
                    </a:lnTo>
                    <a:lnTo>
                      <a:pt x="14875" y="20591"/>
                    </a:lnTo>
                    <a:lnTo>
                      <a:pt x="12838" y="21398"/>
                    </a:lnTo>
                    <a:lnTo>
                      <a:pt x="10800" y="21600"/>
                    </a:lnTo>
                    <a:lnTo>
                      <a:pt x="8558" y="21398"/>
                    </a:lnTo>
                    <a:lnTo>
                      <a:pt x="6521" y="20591"/>
                    </a:lnTo>
                    <a:lnTo>
                      <a:pt x="4687" y="19783"/>
                    </a:lnTo>
                    <a:lnTo>
                      <a:pt x="3057" y="18370"/>
                    </a:lnTo>
                    <a:lnTo>
                      <a:pt x="1834" y="16755"/>
                    </a:lnTo>
                    <a:lnTo>
                      <a:pt x="815" y="14938"/>
                    </a:lnTo>
                    <a:lnTo>
                      <a:pt x="204" y="12920"/>
                    </a:lnTo>
                    <a:lnTo>
                      <a:pt x="0" y="10901"/>
                    </a:lnTo>
                    <a:lnTo>
                      <a:pt x="204" y="8680"/>
                    </a:lnTo>
                    <a:lnTo>
                      <a:pt x="815" y="6662"/>
                    </a:lnTo>
                    <a:lnTo>
                      <a:pt x="1834" y="4845"/>
                    </a:lnTo>
                    <a:lnTo>
                      <a:pt x="3057" y="3230"/>
                    </a:lnTo>
                    <a:lnTo>
                      <a:pt x="4687" y="1817"/>
                    </a:lnTo>
                    <a:lnTo>
                      <a:pt x="6521" y="1009"/>
                    </a:lnTo>
                    <a:lnTo>
                      <a:pt x="8558" y="404"/>
                    </a:lnTo>
                    <a:lnTo>
                      <a:pt x="10800" y="0"/>
                    </a:lnTo>
                    <a:lnTo>
                      <a:pt x="12838" y="404"/>
                    </a:lnTo>
                    <a:lnTo>
                      <a:pt x="14875" y="1009"/>
                    </a:lnTo>
                    <a:lnTo>
                      <a:pt x="16709" y="1817"/>
                    </a:lnTo>
                    <a:lnTo>
                      <a:pt x="18340" y="3230"/>
                    </a:lnTo>
                    <a:lnTo>
                      <a:pt x="19766" y="4845"/>
                    </a:lnTo>
                    <a:lnTo>
                      <a:pt x="20785" y="6662"/>
                    </a:lnTo>
                    <a:lnTo>
                      <a:pt x="21396" y="8680"/>
                    </a:lnTo>
                    <a:lnTo>
                      <a:pt x="21600" y="10901"/>
                    </a:lnTo>
                    <a:close/>
                  </a:path>
                </a:pathLst>
              </a:custGeom>
              <a:solidFill>
                <a:srgbClr val="FFFFFF">
                  <a:alpha val="4705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123;p59"/>
            <p:cNvGrpSpPr/>
            <p:nvPr/>
          </p:nvGrpSpPr>
          <p:grpSpPr>
            <a:xfrm>
              <a:off x="109184" y="1082767"/>
              <a:ext cx="1496605" cy="1499051"/>
              <a:chOff x="109185" y="598213"/>
              <a:chExt cx="1496603" cy="1499050"/>
            </a:xfrm>
          </p:grpSpPr>
          <p:sp>
            <p:nvSpPr>
              <p:cNvPr id="21" name="Google Shape;1125;p59"/>
              <p:cNvSpPr/>
              <p:nvPr/>
            </p:nvSpPr>
            <p:spPr>
              <a:xfrm rot="2700000">
                <a:off x="594752" y="600660"/>
                <a:ext cx="523738" cy="51884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196" y="13042"/>
                    </a:lnTo>
                    <a:lnTo>
                      <a:pt x="20591" y="14875"/>
                    </a:lnTo>
                    <a:lnTo>
                      <a:pt x="19783" y="16709"/>
                    </a:lnTo>
                    <a:lnTo>
                      <a:pt x="18370" y="18340"/>
                    </a:lnTo>
                    <a:lnTo>
                      <a:pt x="16755" y="19766"/>
                    </a:lnTo>
                    <a:lnTo>
                      <a:pt x="14938" y="20785"/>
                    </a:lnTo>
                    <a:lnTo>
                      <a:pt x="12920" y="21396"/>
                    </a:lnTo>
                    <a:lnTo>
                      <a:pt x="10699" y="21600"/>
                    </a:lnTo>
                    <a:lnTo>
                      <a:pt x="8680" y="21396"/>
                    </a:lnTo>
                    <a:lnTo>
                      <a:pt x="6662" y="20785"/>
                    </a:lnTo>
                    <a:lnTo>
                      <a:pt x="4845" y="19766"/>
                    </a:lnTo>
                    <a:lnTo>
                      <a:pt x="3230" y="18340"/>
                    </a:lnTo>
                    <a:lnTo>
                      <a:pt x="1817" y="16709"/>
                    </a:lnTo>
                    <a:lnTo>
                      <a:pt x="202" y="13042"/>
                    </a:lnTo>
                    <a:lnTo>
                      <a:pt x="0" y="10800"/>
                    </a:lnTo>
                    <a:lnTo>
                      <a:pt x="202" y="8558"/>
                    </a:lnTo>
                    <a:lnTo>
                      <a:pt x="1009" y="6521"/>
                    </a:lnTo>
                    <a:lnTo>
                      <a:pt x="1817" y="4687"/>
                    </a:lnTo>
                    <a:lnTo>
                      <a:pt x="3230" y="3057"/>
                    </a:lnTo>
                    <a:lnTo>
                      <a:pt x="4845" y="1834"/>
                    </a:lnTo>
                    <a:lnTo>
                      <a:pt x="6662" y="815"/>
                    </a:lnTo>
                    <a:lnTo>
                      <a:pt x="8680" y="204"/>
                    </a:lnTo>
                    <a:lnTo>
                      <a:pt x="10699" y="0"/>
                    </a:lnTo>
                    <a:lnTo>
                      <a:pt x="12920" y="204"/>
                    </a:lnTo>
                    <a:lnTo>
                      <a:pt x="14938" y="815"/>
                    </a:lnTo>
                    <a:lnTo>
                      <a:pt x="16755" y="1834"/>
                    </a:lnTo>
                    <a:lnTo>
                      <a:pt x="18370" y="3057"/>
                    </a:lnTo>
                    <a:lnTo>
                      <a:pt x="19783" y="4687"/>
                    </a:lnTo>
                    <a:lnTo>
                      <a:pt x="20591" y="6521"/>
                    </a:lnTo>
                    <a:lnTo>
                      <a:pt x="21196" y="8558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>
                  <a:alpha val="4705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126;p59"/>
              <p:cNvSpPr/>
              <p:nvPr/>
            </p:nvSpPr>
            <p:spPr>
              <a:xfrm rot="2700000">
                <a:off x="1086945" y="1090406"/>
                <a:ext cx="518843" cy="51884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396" y="13042"/>
                    </a:lnTo>
                    <a:lnTo>
                      <a:pt x="20785" y="14875"/>
                    </a:lnTo>
                    <a:lnTo>
                      <a:pt x="19766" y="16709"/>
                    </a:lnTo>
                    <a:lnTo>
                      <a:pt x="18340" y="18340"/>
                    </a:lnTo>
                    <a:lnTo>
                      <a:pt x="16709" y="19766"/>
                    </a:lnTo>
                    <a:lnTo>
                      <a:pt x="14875" y="20785"/>
                    </a:lnTo>
                    <a:lnTo>
                      <a:pt x="12838" y="21396"/>
                    </a:lnTo>
                    <a:lnTo>
                      <a:pt x="10800" y="21600"/>
                    </a:lnTo>
                    <a:lnTo>
                      <a:pt x="8558" y="21396"/>
                    </a:lnTo>
                    <a:lnTo>
                      <a:pt x="6521" y="20785"/>
                    </a:lnTo>
                    <a:lnTo>
                      <a:pt x="4687" y="19766"/>
                    </a:lnTo>
                    <a:lnTo>
                      <a:pt x="3057" y="18340"/>
                    </a:lnTo>
                    <a:lnTo>
                      <a:pt x="1834" y="16709"/>
                    </a:lnTo>
                    <a:lnTo>
                      <a:pt x="815" y="14875"/>
                    </a:lnTo>
                    <a:lnTo>
                      <a:pt x="204" y="13042"/>
                    </a:lnTo>
                    <a:lnTo>
                      <a:pt x="0" y="10800"/>
                    </a:lnTo>
                    <a:lnTo>
                      <a:pt x="204" y="8558"/>
                    </a:lnTo>
                    <a:lnTo>
                      <a:pt x="815" y="6521"/>
                    </a:lnTo>
                    <a:lnTo>
                      <a:pt x="1834" y="4687"/>
                    </a:lnTo>
                    <a:lnTo>
                      <a:pt x="3057" y="3057"/>
                    </a:lnTo>
                    <a:lnTo>
                      <a:pt x="4687" y="1834"/>
                    </a:lnTo>
                    <a:lnTo>
                      <a:pt x="6521" y="815"/>
                    </a:lnTo>
                    <a:lnTo>
                      <a:pt x="8558" y="204"/>
                    </a:lnTo>
                    <a:lnTo>
                      <a:pt x="10800" y="0"/>
                    </a:lnTo>
                    <a:lnTo>
                      <a:pt x="12838" y="204"/>
                    </a:lnTo>
                    <a:lnTo>
                      <a:pt x="14875" y="815"/>
                    </a:lnTo>
                    <a:lnTo>
                      <a:pt x="16709" y="1834"/>
                    </a:lnTo>
                    <a:lnTo>
                      <a:pt x="18340" y="3057"/>
                    </a:lnTo>
                    <a:lnTo>
                      <a:pt x="19766" y="4687"/>
                    </a:lnTo>
                    <a:lnTo>
                      <a:pt x="20785" y="6521"/>
                    </a:lnTo>
                    <a:lnTo>
                      <a:pt x="21396" y="8558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>
                  <a:alpha val="4705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127;p59"/>
              <p:cNvSpPr/>
              <p:nvPr/>
            </p:nvSpPr>
            <p:spPr>
              <a:xfrm rot="2700000">
                <a:off x="106738" y="1088675"/>
                <a:ext cx="523738" cy="51884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196" y="13042"/>
                    </a:lnTo>
                    <a:lnTo>
                      <a:pt x="20591" y="15079"/>
                    </a:lnTo>
                    <a:lnTo>
                      <a:pt x="19783" y="16913"/>
                    </a:lnTo>
                    <a:lnTo>
                      <a:pt x="18370" y="18543"/>
                    </a:lnTo>
                    <a:lnTo>
                      <a:pt x="16755" y="19766"/>
                    </a:lnTo>
                    <a:lnTo>
                      <a:pt x="14938" y="20785"/>
                    </a:lnTo>
                    <a:lnTo>
                      <a:pt x="12920" y="21396"/>
                    </a:lnTo>
                    <a:lnTo>
                      <a:pt x="10699" y="21600"/>
                    </a:lnTo>
                    <a:lnTo>
                      <a:pt x="8680" y="21396"/>
                    </a:lnTo>
                    <a:lnTo>
                      <a:pt x="6662" y="20785"/>
                    </a:lnTo>
                    <a:lnTo>
                      <a:pt x="4845" y="19766"/>
                    </a:lnTo>
                    <a:lnTo>
                      <a:pt x="3230" y="18543"/>
                    </a:lnTo>
                    <a:lnTo>
                      <a:pt x="1817" y="16913"/>
                    </a:lnTo>
                    <a:lnTo>
                      <a:pt x="1009" y="15079"/>
                    </a:lnTo>
                    <a:lnTo>
                      <a:pt x="202" y="13042"/>
                    </a:lnTo>
                    <a:lnTo>
                      <a:pt x="0" y="10800"/>
                    </a:lnTo>
                    <a:lnTo>
                      <a:pt x="202" y="8558"/>
                    </a:lnTo>
                    <a:lnTo>
                      <a:pt x="1009" y="6521"/>
                    </a:lnTo>
                    <a:lnTo>
                      <a:pt x="1817" y="4687"/>
                    </a:lnTo>
                    <a:lnTo>
                      <a:pt x="3230" y="3260"/>
                    </a:lnTo>
                    <a:lnTo>
                      <a:pt x="4845" y="1834"/>
                    </a:lnTo>
                    <a:lnTo>
                      <a:pt x="6662" y="815"/>
                    </a:lnTo>
                    <a:lnTo>
                      <a:pt x="8680" y="204"/>
                    </a:lnTo>
                    <a:lnTo>
                      <a:pt x="10699" y="0"/>
                    </a:lnTo>
                    <a:lnTo>
                      <a:pt x="12920" y="204"/>
                    </a:lnTo>
                    <a:lnTo>
                      <a:pt x="14938" y="815"/>
                    </a:lnTo>
                    <a:lnTo>
                      <a:pt x="16755" y="1834"/>
                    </a:lnTo>
                    <a:lnTo>
                      <a:pt x="18370" y="3260"/>
                    </a:lnTo>
                    <a:lnTo>
                      <a:pt x="19783" y="4687"/>
                    </a:lnTo>
                    <a:lnTo>
                      <a:pt x="20591" y="6521"/>
                    </a:lnTo>
                    <a:lnTo>
                      <a:pt x="21196" y="8558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>
                  <a:alpha val="4705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128;p59"/>
              <p:cNvSpPr/>
              <p:nvPr/>
            </p:nvSpPr>
            <p:spPr>
              <a:xfrm rot="2700000">
                <a:off x="598931" y="1578420"/>
                <a:ext cx="518843" cy="51884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396" y="13042"/>
                    </a:lnTo>
                    <a:lnTo>
                      <a:pt x="20785" y="15079"/>
                    </a:lnTo>
                    <a:lnTo>
                      <a:pt x="19766" y="16913"/>
                    </a:lnTo>
                    <a:lnTo>
                      <a:pt x="18340" y="18543"/>
                    </a:lnTo>
                    <a:lnTo>
                      <a:pt x="16709" y="19766"/>
                    </a:lnTo>
                    <a:lnTo>
                      <a:pt x="14875" y="20785"/>
                    </a:lnTo>
                    <a:lnTo>
                      <a:pt x="12838" y="21396"/>
                    </a:lnTo>
                    <a:lnTo>
                      <a:pt x="10800" y="21600"/>
                    </a:lnTo>
                    <a:lnTo>
                      <a:pt x="8558" y="21396"/>
                    </a:lnTo>
                    <a:lnTo>
                      <a:pt x="6521" y="20785"/>
                    </a:lnTo>
                    <a:lnTo>
                      <a:pt x="4687" y="19766"/>
                    </a:lnTo>
                    <a:lnTo>
                      <a:pt x="3057" y="18543"/>
                    </a:lnTo>
                    <a:lnTo>
                      <a:pt x="1834" y="16913"/>
                    </a:lnTo>
                    <a:lnTo>
                      <a:pt x="815" y="15079"/>
                    </a:lnTo>
                    <a:lnTo>
                      <a:pt x="204" y="13042"/>
                    </a:lnTo>
                    <a:lnTo>
                      <a:pt x="0" y="10800"/>
                    </a:lnTo>
                    <a:lnTo>
                      <a:pt x="204" y="8558"/>
                    </a:lnTo>
                    <a:lnTo>
                      <a:pt x="815" y="6521"/>
                    </a:lnTo>
                    <a:lnTo>
                      <a:pt x="1834" y="4687"/>
                    </a:lnTo>
                    <a:lnTo>
                      <a:pt x="3057" y="3260"/>
                    </a:lnTo>
                    <a:lnTo>
                      <a:pt x="4687" y="1834"/>
                    </a:lnTo>
                    <a:lnTo>
                      <a:pt x="6521" y="815"/>
                    </a:lnTo>
                    <a:lnTo>
                      <a:pt x="8558" y="204"/>
                    </a:lnTo>
                    <a:lnTo>
                      <a:pt x="10800" y="0"/>
                    </a:lnTo>
                    <a:lnTo>
                      <a:pt x="12838" y="204"/>
                    </a:lnTo>
                    <a:lnTo>
                      <a:pt x="14875" y="815"/>
                    </a:lnTo>
                    <a:lnTo>
                      <a:pt x="16709" y="1834"/>
                    </a:lnTo>
                    <a:lnTo>
                      <a:pt x="18340" y="3260"/>
                    </a:lnTo>
                    <a:lnTo>
                      <a:pt x="19766" y="4687"/>
                    </a:lnTo>
                    <a:lnTo>
                      <a:pt x="20785" y="6521"/>
                    </a:lnTo>
                    <a:lnTo>
                      <a:pt x="21396" y="8558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>
                  <a:alpha val="4705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129;p59"/>
            <p:cNvGrpSpPr/>
            <p:nvPr/>
          </p:nvGrpSpPr>
          <p:grpSpPr>
            <a:xfrm>
              <a:off x="1467506" y="1464042"/>
              <a:ext cx="2201261" cy="1713246"/>
              <a:chOff x="-1" y="0"/>
              <a:chExt cx="2201259" cy="1713244"/>
            </a:xfrm>
          </p:grpSpPr>
          <p:sp>
            <p:nvSpPr>
              <p:cNvPr id="15" name="Google Shape;1130;p59"/>
              <p:cNvSpPr/>
              <p:nvPr/>
            </p:nvSpPr>
            <p:spPr>
              <a:xfrm rot="2700000">
                <a:off x="1574959" y="107456"/>
                <a:ext cx="518843" cy="51884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396" y="13042"/>
                    </a:lnTo>
                    <a:lnTo>
                      <a:pt x="20785" y="15079"/>
                    </a:lnTo>
                    <a:lnTo>
                      <a:pt x="19766" y="16913"/>
                    </a:lnTo>
                    <a:lnTo>
                      <a:pt x="18543" y="18543"/>
                    </a:lnTo>
                    <a:lnTo>
                      <a:pt x="16913" y="19766"/>
                    </a:lnTo>
                    <a:lnTo>
                      <a:pt x="15079" y="20785"/>
                    </a:lnTo>
                    <a:lnTo>
                      <a:pt x="13042" y="21396"/>
                    </a:lnTo>
                    <a:lnTo>
                      <a:pt x="10800" y="21600"/>
                    </a:lnTo>
                    <a:lnTo>
                      <a:pt x="8762" y="21396"/>
                    </a:lnTo>
                    <a:lnTo>
                      <a:pt x="6725" y="20785"/>
                    </a:lnTo>
                    <a:lnTo>
                      <a:pt x="4891" y="19766"/>
                    </a:lnTo>
                    <a:lnTo>
                      <a:pt x="3260" y="18543"/>
                    </a:lnTo>
                    <a:lnTo>
                      <a:pt x="1834" y="16913"/>
                    </a:lnTo>
                    <a:lnTo>
                      <a:pt x="815" y="15079"/>
                    </a:lnTo>
                    <a:lnTo>
                      <a:pt x="204" y="13042"/>
                    </a:lnTo>
                    <a:lnTo>
                      <a:pt x="0" y="10800"/>
                    </a:lnTo>
                    <a:lnTo>
                      <a:pt x="204" y="8762"/>
                    </a:lnTo>
                    <a:lnTo>
                      <a:pt x="815" y="6725"/>
                    </a:lnTo>
                    <a:lnTo>
                      <a:pt x="1834" y="4891"/>
                    </a:lnTo>
                    <a:lnTo>
                      <a:pt x="3260" y="3260"/>
                    </a:lnTo>
                    <a:lnTo>
                      <a:pt x="4891" y="1834"/>
                    </a:lnTo>
                    <a:lnTo>
                      <a:pt x="6725" y="815"/>
                    </a:lnTo>
                    <a:lnTo>
                      <a:pt x="8762" y="204"/>
                    </a:lnTo>
                    <a:lnTo>
                      <a:pt x="10800" y="0"/>
                    </a:lnTo>
                    <a:lnTo>
                      <a:pt x="13042" y="204"/>
                    </a:lnTo>
                    <a:lnTo>
                      <a:pt x="15079" y="815"/>
                    </a:lnTo>
                    <a:lnTo>
                      <a:pt x="16913" y="1834"/>
                    </a:lnTo>
                    <a:lnTo>
                      <a:pt x="18543" y="3260"/>
                    </a:lnTo>
                    <a:lnTo>
                      <a:pt x="19766" y="4891"/>
                    </a:lnTo>
                    <a:lnTo>
                      <a:pt x="20785" y="6725"/>
                    </a:lnTo>
                    <a:lnTo>
                      <a:pt x="21396" y="8762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>
                  <a:alpha val="4705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131;p59"/>
              <p:cNvSpPr/>
              <p:nvPr/>
            </p:nvSpPr>
            <p:spPr>
              <a:xfrm rot="2700000">
                <a:off x="597200" y="106739"/>
                <a:ext cx="518843" cy="52373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901"/>
                    </a:moveTo>
                    <a:lnTo>
                      <a:pt x="21396" y="12920"/>
                    </a:lnTo>
                    <a:lnTo>
                      <a:pt x="20785" y="14938"/>
                    </a:lnTo>
                    <a:lnTo>
                      <a:pt x="19766" y="16755"/>
                    </a:lnTo>
                    <a:lnTo>
                      <a:pt x="18543" y="18370"/>
                    </a:lnTo>
                    <a:lnTo>
                      <a:pt x="16913" y="19783"/>
                    </a:lnTo>
                    <a:lnTo>
                      <a:pt x="15079" y="20591"/>
                    </a:lnTo>
                    <a:lnTo>
                      <a:pt x="13042" y="21398"/>
                    </a:lnTo>
                    <a:lnTo>
                      <a:pt x="10800" y="21600"/>
                    </a:lnTo>
                    <a:lnTo>
                      <a:pt x="8558" y="21398"/>
                    </a:lnTo>
                    <a:lnTo>
                      <a:pt x="6521" y="20591"/>
                    </a:lnTo>
                    <a:lnTo>
                      <a:pt x="4687" y="19783"/>
                    </a:lnTo>
                    <a:lnTo>
                      <a:pt x="3260" y="18370"/>
                    </a:lnTo>
                    <a:lnTo>
                      <a:pt x="1834" y="16755"/>
                    </a:lnTo>
                    <a:lnTo>
                      <a:pt x="815" y="14938"/>
                    </a:lnTo>
                    <a:lnTo>
                      <a:pt x="204" y="12920"/>
                    </a:lnTo>
                    <a:lnTo>
                      <a:pt x="0" y="10901"/>
                    </a:lnTo>
                    <a:lnTo>
                      <a:pt x="204" y="8680"/>
                    </a:lnTo>
                    <a:lnTo>
                      <a:pt x="815" y="6662"/>
                    </a:lnTo>
                    <a:lnTo>
                      <a:pt x="1834" y="4845"/>
                    </a:lnTo>
                    <a:lnTo>
                      <a:pt x="3260" y="3230"/>
                    </a:lnTo>
                    <a:lnTo>
                      <a:pt x="4687" y="1817"/>
                    </a:lnTo>
                    <a:lnTo>
                      <a:pt x="6521" y="1009"/>
                    </a:lnTo>
                    <a:lnTo>
                      <a:pt x="8558" y="404"/>
                    </a:lnTo>
                    <a:lnTo>
                      <a:pt x="10800" y="0"/>
                    </a:lnTo>
                    <a:lnTo>
                      <a:pt x="13042" y="404"/>
                    </a:lnTo>
                    <a:lnTo>
                      <a:pt x="15079" y="1009"/>
                    </a:lnTo>
                    <a:lnTo>
                      <a:pt x="16913" y="1817"/>
                    </a:lnTo>
                    <a:lnTo>
                      <a:pt x="18543" y="3230"/>
                    </a:lnTo>
                    <a:lnTo>
                      <a:pt x="19766" y="4845"/>
                    </a:lnTo>
                    <a:lnTo>
                      <a:pt x="20785" y="6662"/>
                    </a:lnTo>
                    <a:lnTo>
                      <a:pt x="21396" y="8680"/>
                    </a:lnTo>
                    <a:lnTo>
                      <a:pt x="21600" y="10901"/>
                    </a:lnTo>
                    <a:close/>
                  </a:path>
                </a:pathLst>
              </a:custGeom>
              <a:solidFill>
                <a:srgbClr val="FFFFFF">
                  <a:alpha val="4705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132;p59"/>
              <p:cNvSpPr/>
              <p:nvPr/>
            </p:nvSpPr>
            <p:spPr>
              <a:xfrm rot="2700000">
                <a:off x="1085214" y="594753"/>
                <a:ext cx="518843" cy="52373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901"/>
                    </a:moveTo>
                    <a:lnTo>
                      <a:pt x="21396" y="12920"/>
                    </a:lnTo>
                    <a:lnTo>
                      <a:pt x="20785" y="14938"/>
                    </a:lnTo>
                    <a:lnTo>
                      <a:pt x="19766" y="16755"/>
                    </a:lnTo>
                    <a:lnTo>
                      <a:pt x="18543" y="18370"/>
                    </a:lnTo>
                    <a:lnTo>
                      <a:pt x="16913" y="19783"/>
                    </a:lnTo>
                    <a:lnTo>
                      <a:pt x="15079" y="20591"/>
                    </a:lnTo>
                    <a:lnTo>
                      <a:pt x="13042" y="21398"/>
                    </a:lnTo>
                    <a:lnTo>
                      <a:pt x="10800" y="21600"/>
                    </a:lnTo>
                    <a:lnTo>
                      <a:pt x="8762" y="21398"/>
                    </a:lnTo>
                    <a:lnTo>
                      <a:pt x="6725" y="20591"/>
                    </a:lnTo>
                    <a:lnTo>
                      <a:pt x="4891" y="19783"/>
                    </a:lnTo>
                    <a:lnTo>
                      <a:pt x="3260" y="18370"/>
                    </a:lnTo>
                    <a:lnTo>
                      <a:pt x="1834" y="16755"/>
                    </a:lnTo>
                    <a:lnTo>
                      <a:pt x="815" y="14938"/>
                    </a:lnTo>
                    <a:lnTo>
                      <a:pt x="204" y="12920"/>
                    </a:lnTo>
                    <a:lnTo>
                      <a:pt x="0" y="10901"/>
                    </a:lnTo>
                    <a:lnTo>
                      <a:pt x="204" y="8680"/>
                    </a:lnTo>
                    <a:lnTo>
                      <a:pt x="815" y="6662"/>
                    </a:lnTo>
                    <a:lnTo>
                      <a:pt x="1834" y="4845"/>
                    </a:lnTo>
                    <a:lnTo>
                      <a:pt x="3260" y="3230"/>
                    </a:lnTo>
                    <a:lnTo>
                      <a:pt x="4891" y="1817"/>
                    </a:lnTo>
                    <a:lnTo>
                      <a:pt x="6725" y="1009"/>
                    </a:lnTo>
                    <a:lnTo>
                      <a:pt x="8762" y="404"/>
                    </a:lnTo>
                    <a:lnTo>
                      <a:pt x="10800" y="0"/>
                    </a:lnTo>
                    <a:lnTo>
                      <a:pt x="13042" y="404"/>
                    </a:lnTo>
                    <a:lnTo>
                      <a:pt x="15079" y="1009"/>
                    </a:lnTo>
                    <a:lnTo>
                      <a:pt x="16913" y="1817"/>
                    </a:lnTo>
                    <a:lnTo>
                      <a:pt x="18543" y="3230"/>
                    </a:lnTo>
                    <a:lnTo>
                      <a:pt x="19766" y="4845"/>
                    </a:lnTo>
                    <a:lnTo>
                      <a:pt x="20785" y="6662"/>
                    </a:lnTo>
                    <a:lnTo>
                      <a:pt x="21396" y="8680"/>
                    </a:lnTo>
                    <a:lnTo>
                      <a:pt x="21600" y="10901"/>
                    </a:lnTo>
                    <a:close/>
                  </a:path>
                </a:pathLst>
              </a:custGeom>
              <a:solidFill>
                <a:srgbClr val="FFFFFF">
                  <a:alpha val="4705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133;p59"/>
              <p:cNvSpPr/>
              <p:nvPr/>
            </p:nvSpPr>
            <p:spPr>
              <a:xfrm rot="2700000">
                <a:off x="107455" y="598930"/>
                <a:ext cx="518843" cy="51884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396" y="13042"/>
                    </a:lnTo>
                    <a:lnTo>
                      <a:pt x="20785" y="14875"/>
                    </a:lnTo>
                    <a:lnTo>
                      <a:pt x="19766" y="16709"/>
                    </a:lnTo>
                    <a:lnTo>
                      <a:pt x="18543" y="18340"/>
                    </a:lnTo>
                    <a:lnTo>
                      <a:pt x="16913" y="19766"/>
                    </a:lnTo>
                    <a:lnTo>
                      <a:pt x="15079" y="20785"/>
                    </a:lnTo>
                    <a:lnTo>
                      <a:pt x="13042" y="21396"/>
                    </a:lnTo>
                    <a:lnTo>
                      <a:pt x="10800" y="21600"/>
                    </a:lnTo>
                    <a:lnTo>
                      <a:pt x="8558" y="21396"/>
                    </a:lnTo>
                    <a:lnTo>
                      <a:pt x="6521" y="20785"/>
                    </a:lnTo>
                    <a:lnTo>
                      <a:pt x="4687" y="19766"/>
                    </a:lnTo>
                    <a:lnTo>
                      <a:pt x="3260" y="18340"/>
                    </a:lnTo>
                    <a:lnTo>
                      <a:pt x="1834" y="16709"/>
                    </a:lnTo>
                    <a:lnTo>
                      <a:pt x="815" y="14875"/>
                    </a:lnTo>
                    <a:lnTo>
                      <a:pt x="204" y="13042"/>
                    </a:lnTo>
                    <a:lnTo>
                      <a:pt x="0" y="10800"/>
                    </a:lnTo>
                    <a:lnTo>
                      <a:pt x="204" y="8558"/>
                    </a:lnTo>
                    <a:lnTo>
                      <a:pt x="815" y="6521"/>
                    </a:lnTo>
                    <a:lnTo>
                      <a:pt x="1834" y="4687"/>
                    </a:lnTo>
                    <a:lnTo>
                      <a:pt x="3260" y="3057"/>
                    </a:lnTo>
                    <a:lnTo>
                      <a:pt x="4687" y="1834"/>
                    </a:lnTo>
                    <a:lnTo>
                      <a:pt x="6521" y="815"/>
                    </a:lnTo>
                    <a:lnTo>
                      <a:pt x="8558" y="204"/>
                    </a:lnTo>
                    <a:lnTo>
                      <a:pt x="10800" y="0"/>
                    </a:lnTo>
                    <a:lnTo>
                      <a:pt x="13042" y="204"/>
                    </a:lnTo>
                    <a:lnTo>
                      <a:pt x="15079" y="815"/>
                    </a:lnTo>
                    <a:lnTo>
                      <a:pt x="16913" y="1834"/>
                    </a:lnTo>
                    <a:lnTo>
                      <a:pt x="18543" y="3057"/>
                    </a:lnTo>
                    <a:lnTo>
                      <a:pt x="19766" y="4687"/>
                    </a:lnTo>
                    <a:lnTo>
                      <a:pt x="20785" y="6521"/>
                    </a:lnTo>
                    <a:lnTo>
                      <a:pt x="21396" y="8558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>
                  <a:alpha val="4705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134;p59"/>
              <p:cNvSpPr/>
              <p:nvPr/>
            </p:nvSpPr>
            <p:spPr>
              <a:xfrm rot="2700000">
                <a:off x="595470" y="1086945"/>
                <a:ext cx="518843" cy="51884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396" y="13042"/>
                    </a:lnTo>
                    <a:lnTo>
                      <a:pt x="20785" y="14875"/>
                    </a:lnTo>
                    <a:lnTo>
                      <a:pt x="19766" y="16709"/>
                    </a:lnTo>
                    <a:lnTo>
                      <a:pt x="18543" y="18340"/>
                    </a:lnTo>
                    <a:lnTo>
                      <a:pt x="16913" y="19766"/>
                    </a:lnTo>
                    <a:lnTo>
                      <a:pt x="15079" y="20785"/>
                    </a:lnTo>
                    <a:lnTo>
                      <a:pt x="13042" y="21396"/>
                    </a:lnTo>
                    <a:lnTo>
                      <a:pt x="10800" y="21600"/>
                    </a:lnTo>
                    <a:lnTo>
                      <a:pt x="8762" y="21396"/>
                    </a:lnTo>
                    <a:lnTo>
                      <a:pt x="6725" y="20785"/>
                    </a:lnTo>
                    <a:lnTo>
                      <a:pt x="4891" y="19766"/>
                    </a:lnTo>
                    <a:lnTo>
                      <a:pt x="3260" y="18340"/>
                    </a:lnTo>
                    <a:lnTo>
                      <a:pt x="1834" y="16709"/>
                    </a:lnTo>
                    <a:lnTo>
                      <a:pt x="815" y="14875"/>
                    </a:lnTo>
                    <a:lnTo>
                      <a:pt x="204" y="13042"/>
                    </a:lnTo>
                    <a:lnTo>
                      <a:pt x="0" y="10800"/>
                    </a:lnTo>
                    <a:lnTo>
                      <a:pt x="204" y="8558"/>
                    </a:lnTo>
                    <a:lnTo>
                      <a:pt x="815" y="6521"/>
                    </a:lnTo>
                    <a:lnTo>
                      <a:pt x="1834" y="4687"/>
                    </a:lnTo>
                    <a:lnTo>
                      <a:pt x="3260" y="3057"/>
                    </a:lnTo>
                    <a:lnTo>
                      <a:pt x="4891" y="1834"/>
                    </a:lnTo>
                    <a:lnTo>
                      <a:pt x="6725" y="815"/>
                    </a:lnTo>
                    <a:lnTo>
                      <a:pt x="8762" y="204"/>
                    </a:lnTo>
                    <a:lnTo>
                      <a:pt x="10800" y="0"/>
                    </a:lnTo>
                    <a:lnTo>
                      <a:pt x="13042" y="204"/>
                    </a:lnTo>
                    <a:lnTo>
                      <a:pt x="15079" y="815"/>
                    </a:lnTo>
                    <a:lnTo>
                      <a:pt x="16913" y="1834"/>
                    </a:lnTo>
                    <a:lnTo>
                      <a:pt x="18543" y="3057"/>
                    </a:lnTo>
                    <a:lnTo>
                      <a:pt x="19766" y="4687"/>
                    </a:lnTo>
                    <a:lnTo>
                      <a:pt x="20785" y="6521"/>
                    </a:lnTo>
                    <a:lnTo>
                      <a:pt x="21396" y="8558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>
                  <a:alpha val="4705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0" name="Google Shape;1135;p59"/>
          <p:cNvSpPr txBox="1"/>
          <p:nvPr userDrawn="1"/>
        </p:nvSpPr>
        <p:spPr>
          <a:xfrm>
            <a:off x="851039" y="3717378"/>
            <a:ext cx="2932402" cy="78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Contact Us</a:t>
            </a:r>
            <a:endParaRPr sz="1100" dirty="0">
              <a:latin typeface="+mj-lt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E1257D-7D5B-5B2F-CFF7-1BA57826C8B5}"/>
              </a:ext>
            </a:extLst>
          </p:cNvPr>
          <p:cNvGrpSpPr/>
          <p:nvPr userDrawn="1"/>
        </p:nvGrpSpPr>
        <p:grpSpPr>
          <a:xfrm>
            <a:off x="854121" y="5773400"/>
            <a:ext cx="2902905" cy="307341"/>
            <a:chOff x="856064" y="5639563"/>
            <a:chExt cx="2902905" cy="307341"/>
          </a:xfrm>
        </p:grpSpPr>
        <p:sp>
          <p:nvSpPr>
            <p:cNvPr id="33" name="Google Shape;1138;p59"/>
            <p:cNvSpPr txBox="1"/>
            <p:nvPr userDrawn="1"/>
          </p:nvSpPr>
          <p:spPr>
            <a:xfrm>
              <a:off x="1079865" y="5639563"/>
              <a:ext cx="2679104" cy="30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Open Sans"/>
                <a:buNone/>
              </a:pPr>
              <a:r>
                <a:rPr lang="en-US" sz="1200" b="0" i="0" u="none" strike="noStrike" cap="none" dirty="0">
                  <a:solidFill>
                    <a:srgbClr val="FFFFFF"/>
                  </a:solidFill>
                  <a:latin typeface="+mn-lt"/>
                  <a:ea typeface="Open Sans"/>
                  <a:cs typeface="Open Sans"/>
                  <a:sym typeface="Open Sans"/>
                </a:rPr>
                <a:t>customerservice@norrenberger.com</a:t>
              </a:r>
              <a:endParaRPr dirty="0">
                <a:latin typeface="+mn-lt"/>
              </a:endParaRPr>
            </a:p>
          </p:txBody>
        </p:sp>
        <p:sp>
          <p:nvSpPr>
            <p:cNvPr id="34" name="Google Shape;1139;p59"/>
            <p:cNvSpPr/>
            <p:nvPr userDrawn="1"/>
          </p:nvSpPr>
          <p:spPr>
            <a:xfrm>
              <a:off x="856064" y="5739446"/>
              <a:ext cx="149230" cy="1084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92" y="18978"/>
                  </a:moveTo>
                  <a:lnTo>
                    <a:pt x="20511" y="19103"/>
                  </a:lnTo>
                  <a:lnTo>
                    <a:pt x="14430" y="10738"/>
                  </a:lnTo>
                  <a:lnTo>
                    <a:pt x="20511" y="2372"/>
                  </a:lnTo>
                  <a:lnTo>
                    <a:pt x="20692" y="2747"/>
                  </a:lnTo>
                  <a:lnTo>
                    <a:pt x="20692" y="18978"/>
                  </a:lnTo>
                  <a:close/>
                  <a:moveTo>
                    <a:pt x="19603" y="20227"/>
                  </a:moveTo>
                  <a:lnTo>
                    <a:pt x="1997" y="20227"/>
                  </a:lnTo>
                  <a:lnTo>
                    <a:pt x="1634" y="20102"/>
                  </a:lnTo>
                  <a:lnTo>
                    <a:pt x="7805" y="11736"/>
                  </a:lnTo>
                  <a:lnTo>
                    <a:pt x="9802" y="14483"/>
                  </a:lnTo>
                  <a:lnTo>
                    <a:pt x="10346" y="14733"/>
                  </a:lnTo>
                  <a:lnTo>
                    <a:pt x="10800" y="14858"/>
                  </a:lnTo>
                  <a:lnTo>
                    <a:pt x="11254" y="14733"/>
                  </a:lnTo>
                  <a:lnTo>
                    <a:pt x="11708" y="14483"/>
                  </a:lnTo>
                  <a:lnTo>
                    <a:pt x="12252" y="13984"/>
                  </a:lnTo>
                  <a:lnTo>
                    <a:pt x="13886" y="11736"/>
                  </a:lnTo>
                  <a:lnTo>
                    <a:pt x="19966" y="20102"/>
                  </a:lnTo>
                  <a:lnTo>
                    <a:pt x="19603" y="20227"/>
                  </a:lnTo>
                  <a:close/>
                  <a:moveTo>
                    <a:pt x="1089" y="18978"/>
                  </a:moveTo>
                  <a:lnTo>
                    <a:pt x="1089" y="2372"/>
                  </a:lnTo>
                  <a:lnTo>
                    <a:pt x="7079" y="10738"/>
                  </a:lnTo>
                  <a:lnTo>
                    <a:pt x="1089" y="19103"/>
                  </a:lnTo>
                  <a:lnTo>
                    <a:pt x="1089" y="18978"/>
                  </a:lnTo>
                  <a:close/>
                  <a:moveTo>
                    <a:pt x="1997" y="1249"/>
                  </a:moveTo>
                  <a:lnTo>
                    <a:pt x="19603" y="1249"/>
                  </a:lnTo>
                  <a:lnTo>
                    <a:pt x="19966" y="1498"/>
                  </a:lnTo>
                  <a:lnTo>
                    <a:pt x="11526" y="12985"/>
                  </a:lnTo>
                  <a:lnTo>
                    <a:pt x="11163" y="13360"/>
                  </a:lnTo>
                  <a:lnTo>
                    <a:pt x="10800" y="13484"/>
                  </a:lnTo>
                  <a:lnTo>
                    <a:pt x="10437" y="13360"/>
                  </a:lnTo>
                  <a:lnTo>
                    <a:pt x="10165" y="12985"/>
                  </a:lnTo>
                  <a:lnTo>
                    <a:pt x="1634" y="1498"/>
                  </a:lnTo>
                  <a:lnTo>
                    <a:pt x="1997" y="1249"/>
                  </a:lnTo>
                  <a:close/>
                  <a:moveTo>
                    <a:pt x="19603" y="0"/>
                  </a:moveTo>
                  <a:lnTo>
                    <a:pt x="1997" y="0"/>
                  </a:lnTo>
                  <a:lnTo>
                    <a:pt x="1089" y="250"/>
                  </a:lnTo>
                  <a:lnTo>
                    <a:pt x="363" y="1249"/>
                  </a:lnTo>
                  <a:lnTo>
                    <a:pt x="0" y="2747"/>
                  </a:lnTo>
                  <a:lnTo>
                    <a:pt x="0" y="18978"/>
                  </a:lnTo>
                  <a:lnTo>
                    <a:pt x="363" y="20227"/>
                  </a:lnTo>
                  <a:lnTo>
                    <a:pt x="1089" y="21225"/>
                  </a:lnTo>
                  <a:lnTo>
                    <a:pt x="1997" y="21600"/>
                  </a:lnTo>
                  <a:lnTo>
                    <a:pt x="19603" y="21600"/>
                  </a:lnTo>
                  <a:lnTo>
                    <a:pt x="20692" y="21225"/>
                  </a:lnTo>
                  <a:lnTo>
                    <a:pt x="21237" y="20227"/>
                  </a:lnTo>
                  <a:lnTo>
                    <a:pt x="21600" y="18978"/>
                  </a:lnTo>
                  <a:lnTo>
                    <a:pt x="21600" y="2747"/>
                  </a:lnTo>
                  <a:lnTo>
                    <a:pt x="21237" y="1249"/>
                  </a:lnTo>
                  <a:lnTo>
                    <a:pt x="20692" y="250"/>
                  </a:lnTo>
                  <a:lnTo>
                    <a:pt x="196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1140;p59"/>
          <p:cNvSpPr/>
          <p:nvPr userDrawn="1"/>
        </p:nvSpPr>
        <p:spPr>
          <a:xfrm>
            <a:off x="857583" y="5343098"/>
            <a:ext cx="166754" cy="1677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445" y="20502"/>
                </a:moveTo>
                <a:lnTo>
                  <a:pt x="15893" y="20502"/>
                </a:lnTo>
                <a:lnTo>
                  <a:pt x="15280" y="20380"/>
                </a:lnTo>
                <a:lnTo>
                  <a:pt x="14666" y="20136"/>
                </a:lnTo>
                <a:lnTo>
                  <a:pt x="14543" y="20136"/>
                </a:lnTo>
                <a:lnTo>
                  <a:pt x="11352" y="18244"/>
                </a:lnTo>
                <a:lnTo>
                  <a:pt x="8345" y="15864"/>
                </a:lnTo>
                <a:lnTo>
                  <a:pt x="5768" y="13302"/>
                </a:lnTo>
                <a:lnTo>
                  <a:pt x="3375" y="10312"/>
                </a:lnTo>
                <a:lnTo>
                  <a:pt x="1473" y="7139"/>
                </a:lnTo>
                <a:lnTo>
                  <a:pt x="1473" y="7017"/>
                </a:lnTo>
                <a:lnTo>
                  <a:pt x="1227" y="6407"/>
                </a:lnTo>
                <a:lnTo>
                  <a:pt x="982" y="5186"/>
                </a:lnTo>
                <a:lnTo>
                  <a:pt x="1227" y="3783"/>
                </a:lnTo>
                <a:lnTo>
                  <a:pt x="1841" y="2746"/>
                </a:lnTo>
                <a:lnTo>
                  <a:pt x="2639" y="1769"/>
                </a:lnTo>
                <a:lnTo>
                  <a:pt x="3620" y="1159"/>
                </a:lnTo>
                <a:lnTo>
                  <a:pt x="4418" y="1037"/>
                </a:lnTo>
                <a:lnTo>
                  <a:pt x="4664" y="1037"/>
                </a:lnTo>
                <a:lnTo>
                  <a:pt x="4909" y="1281"/>
                </a:lnTo>
                <a:lnTo>
                  <a:pt x="8100" y="5431"/>
                </a:lnTo>
                <a:lnTo>
                  <a:pt x="8345" y="5675"/>
                </a:lnTo>
                <a:lnTo>
                  <a:pt x="8345" y="5919"/>
                </a:lnTo>
                <a:lnTo>
                  <a:pt x="8223" y="6163"/>
                </a:lnTo>
                <a:lnTo>
                  <a:pt x="7180" y="7261"/>
                </a:lnTo>
                <a:lnTo>
                  <a:pt x="6811" y="7688"/>
                </a:lnTo>
                <a:lnTo>
                  <a:pt x="6566" y="8664"/>
                </a:lnTo>
                <a:lnTo>
                  <a:pt x="6566" y="9153"/>
                </a:lnTo>
                <a:lnTo>
                  <a:pt x="6811" y="9580"/>
                </a:lnTo>
                <a:lnTo>
                  <a:pt x="7057" y="10068"/>
                </a:lnTo>
                <a:lnTo>
                  <a:pt x="7180" y="10068"/>
                </a:lnTo>
                <a:lnTo>
                  <a:pt x="9205" y="12447"/>
                </a:lnTo>
                <a:lnTo>
                  <a:pt x="11598" y="14461"/>
                </a:lnTo>
                <a:lnTo>
                  <a:pt x="11966" y="14827"/>
                </a:lnTo>
                <a:lnTo>
                  <a:pt x="12395" y="14949"/>
                </a:lnTo>
                <a:lnTo>
                  <a:pt x="13009" y="15071"/>
                </a:lnTo>
                <a:lnTo>
                  <a:pt x="13991" y="14827"/>
                </a:lnTo>
                <a:lnTo>
                  <a:pt x="14298" y="14461"/>
                </a:lnTo>
                <a:lnTo>
                  <a:pt x="14420" y="14461"/>
                </a:lnTo>
                <a:lnTo>
                  <a:pt x="15525" y="13302"/>
                </a:lnTo>
                <a:lnTo>
                  <a:pt x="16016" y="13302"/>
                </a:lnTo>
                <a:lnTo>
                  <a:pt x="16139" y="13424"/>
                </a:lnTo>
                <a:lnTo>
                  <a:pt x="16139" y="13546"/>
                </a:lnTo>
                <a:lnTo>
                  <a:pt x="20250" y="16719"/>
                </a:lnTo>
                <a:lnTo>
                  <a:pt x="20373" y="16719"/>
                </a:lnTo>
                <a:lnTo>
                  <a:pt x="20618" y="16963"/>
                </a:lnTo>
                <a:lnTo>
                  <a:pt x="20618" y="17207"/>
                </a:lnTo>
                <a:lnTo>
                  <a:pt x="20373" y="18122"/>
                </a:lnTo>
                <a:lnTo>
                  <a:pt x="19820" y="18976"/>
                </a:lnTo>
                <a:lnTo>
                  <a:pt x="18961" y="19831"/>
                </a:lnTo>
                <a:lnTo>
                  <a:pt x="17795" y="20380"/>
                </a:lnTo>
                <a:lnTo>
                  <a:pt x="16445" y="20502"/>
                </a:lnTo>
                <a:close/>
                <a:moveTo>
                  <a:pt x="21600" y="17207"/>
                </a:moveTo>
                <a:lnTo>
                  <a:pt x="21600" y="16719"/>
                </a:lnTo>
                <a:lnTo>
                  <a:pt x="21477" y="16353"/>
                </a:lnTo>
                <a:lnTo>
                  <a:pt x="21232" y="16108"/>
                </a:lnTo>
                <a:lnTo>
                  <a:pt x="20864" y="15864"/>
                </a:lnTo>
                <a:lnTo>
                  <a:pt x="16814" y="12692"/>
                </a:lnTo>
                <a:lnTo>
                  <a:pt x="16445" y="12447"/>
                </a:lnTo>
                <a:lnTo>
                  <a:pt x="16139" y="12325"/>
                </a:lnTo>
                <a:lnTo>
                  <a:pt x="15770" y="12203"/>
                </a:lnTo>
                <a:lnTo>
                  <a:pt x="15280" y="12325"/>
                </a:lnTo>
                <a:lnTo>
                  <a:pt x="14789" y="12569"/>
                </a:lnTo>
                <a:lnTo>
                  <a:pt x="13745" y="13729"/>
                </a:lnTo>
                <a:lnTo>
                  <a:pt x="13255" y="13973"/>
                </a:lnTo>
                <a:lnTo>
                  <a:pt x="12641" y="13973"/>
                </a:lnTo>
                <a:lnTo>
                  <a:pt x="12395" y="13851"/>
                </a:lnTo>
                <a:lnTo>
                  <a:pt x="12150" y="13607"/>
                </a:lnTo>
                <a:lnTo>
                  <a:pt x="9941" y="11715"/>
                </a:lnTo>
                <a:lnTo>
                  <a:pt x="7916" y="9458"/>
                </a:lnTo>
                <a:lnTo>
                  <a:pt x="7977" y="9458"/>
                </a:lnTo>
                <a:lnTo>
                  <a:pt x="7793" y="9275"/>
                </a:lnTo>
                <a:lnTo>
                  <a:pt x="7670" y="9031"/>
                </a:lnTo>
                <a:lnTo>
                  <a:pt x="7548" y="8664"/>
                </a:lnTo>
                <a:lnTo>
                  <a:pt x="7916" y="7932"/>
                </a:lnTo>
                <a:lnTo>
                  <a:pt x="9082" y="6773"/>
                </a:lnTo>
                <a:lnTo>
                  <a:pt x="9327" y="6407"/>
                </a:lnTo>
                <a:lnTo>
                  <a:pt x="9327" y="5553"/>
                </a:lnTo>
                <a:lnTo>
                  <a:pt x="9205" y="5186"/>
                </a:lnTo>
                <a:lnTo>
                  <a:pt x="8959" y="4881"/>
                </a:lnTo>
                <a:lnTo>
                  <a:pt x="5768" y="732"/>
                </a:lnTo>
                <a:lnTo>
                  <a:pt x="5523" y="488"/>
                </a:lnTo>
                <a:lnTo>
                  <a:pt x="5155" y="244"/>
                </a:lnTo>
                <a:lnTo>
                  <a:pt x="4418" y="0"/>
                </a:lnTo>
                <a:lnTo>
                  <a:pt x="3252" y="366"/>
                </a:lnTo>
                <a:lnTo>
                  <a:pt x="2025" y="1037"/>
                </a:lnTo>
                <a:lnTo>
                  <a:pt x="982" y="2136"/>
                </a:lnTo>
                <a:lnTo>
                  <a:pt x="245" y="3539"/>
                </a:lnTo>
                <a:lnTo>
                  <a:pt x="0" y="5186"/>
                </a:lnTo>
                <a:lnTo>
                  <a:pt x="123" y="6285"/>
                </a:lnTo>
                <a:lnTo>
                  <a:pt x="491" y="7322"/>
                </a:lnTo>
                <a:lnTo>
                  <a:pt x="2516" y="10800"/>
                </a:lnTo>
                <a:lnTo>
                  <a:pt x="4909" y="13851"/>
                </a:lnTo>
                <a:lnTo>
                  <a:pt x="7793" y="16719"/>
                </a:lnTo>
                <a:lnTo>
                  <a:pt x="10861" y="19098"/>
                </a:lnTo>
                <a:lnTo>
                  <a:pt x="14175" y="21112"/>
                </a:lnTo>
                <a:lnTo>
                  <a:pt x="14298" y="21112"/>
                </a:lnTo>
                <a:lnTo>
                  <a:pt x="15280" y="21478"/>
                </a:lnTo>
                <a:lnTo>
                  <a:pt x="16445" y="21600"/>
                </a:lnTo>
                <a:lnTo>
                  <a:pt x="18164" y="21234"/>
                </a:lnTo>
                <a:lnTo>
                  <a:pt x="19575" y="20502"/>
                </a:lnTo>
                <a:lnTo>
                  <a:pt x="20618" y="19586"/>
                </a:lnTo>
                <a:lnTo>
                  <a:pt x="21355" y="18366"/>
                </a:lnTo>
                <a:lnTo>
                  <a:pt x="21600" y="17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46139" y="0"/>
            <a:ext cx="2567032" cy="780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291873-9142-FAEB-B7B7-F6F1CAC71444}"/>
              </a:ext>
            </a:extLst>
          </p:cNvPr>
          <p:cNvGrpSpPr/>
          <p:nvPr userDrawn="1"/>
        </p:nvGrpSpPr>
        <p:grpSpPr>
          <a:xfrm>
            <a:off x="3595492" y="5760395"/>
            <a:ext cx="3703384" cy="320346"/>
            <a:chOff x="2586526" y="5493822"/>
            <a:chExt cx="3703384" cy="320346"/>
          </a:xfrm>
        </p:grpSpPr>
        <p:sp>
          <p:nvSpPr>
            <p:cNvPr id="32" name="Google Shape;1137;p59"/>
            <p:cNvSpPr txBox="1"/>
            <p:nvPr userDrawn="1"/>
          </p:nvSpPr>
          <p:spPr>
            <a:xfrm>
              <a:off x="2740780" y="5506827"/>
              <a:ext cx="1794679" cy="30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Open Sans"/>
                <a:buNone/>
              </a:pPr>
              <a:r>
                <a:rPr lang="en-US" sz="1200" b="0" i="0" u="none" strike="noStrike" cap="none" dirty="0">
                  <a:solidFill>
                    <a:srgbClr val="FFFFFF"/>
                  </a:solidFill>
                  <a:latin typeface="+mn-lt"/>
                  <a:ea typeface="Open Sans"/>
                  <a:cs typeface="Open Sans"/>
                  <a:sym typeface="Open Sans"/>
                </a:rPr>
                <a:t>www.norrenberger.com</a:t>
              </a:r>
              <a:endParaRPr dirty="0">
                <a:latin typeface="+mn-lt"/>
              </a:endParaRPr>
            </a:p>
          </p:txBody>
        </p:sp>
        <p:sp>
          <p:nvSpPr>
            <p:cNvPr id="38" name="Google Shape;1138;p59">
              <a:extLst>
                <a:ext uri="{FF2B5EF4-FFF2-40B4-BE49-F238E27FC236}">
                  <a16:creationId xmlns:a16="http://schemas.microsoft.com/office/drawing/2014/main" id="{D35F964F-9386-44DD-B97C-D918D9B90457}"/>
                </a:ext>
              </a:extLst>
            </p:cNvPr>
            <p:cNvSpPr txBox="1"/>
            <p:nvPr userDrawn="1"/>
          </p:nvSpPr>
          <p:spPr>
            <a:xfrm>
              <a:off x="5032019" y="5493822"/>
              <a:ext cx="1257891" cy="30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Open Sans"/>
                <a:buNone/>
              </a:pPr>
              <a:r>
                <a:rPr lang="en-US" sz="1200" b="0" i="0" u="none" strike="noStrike" cap="none" dirty="0">
                  <a:solidFill>
                    <a:srgbClr val="FFFFFF"/>
                  </a:solidFill>
                  <a:latin typeface="+mn-lt"/>
                  <a:ea typeface="Open Sans"/>
                  <a:cs typeface="Open Sans"/>
                  <a:sym typeface="Open Sans"/>
                </a:rPr>
                <a:t>@norrenberger</a:t>
              </a:r>
              <a:endParaRPr dirty="0">
                <a:latin typeface="+mn-lt"/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BEB1B5DB-E64D-4418-A942-5394CA5C3C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18217" y="5572277"/>
              <a:ext cx="616507" cy="146787"/>
            </a:xfrm>
            <a:prstGeom prst="rect">
              <a:avLst/>
            </a:prstGeom>
          </p:spPr>
        </p:pic>
        <p:sp>
          <p:nvSpPr>
            <p:cNvPr id="42" name="Google Shape;1141;p59">
              <a:extLst>
                <a:ext uri="{FF2B5EF4-FFF2-40B4-BE49-F238E27FC236}">
                  <a16:creationId xmlns:a16="http://schemas.microsoft.com/office/drawing/2014/main" id="{673A68DD-98A4-498C-8DB1-F068BE554E54}"/>
                </a:ext>
              </a:extLst>
            </p:cNvPr>
            <p:cNvSpPr/>
            <p:nvPr userDrawn="1"/>
          </p:nvSpPr>
          <p:spPr>
            <a:xfrm>
              <a:off x="2586526" y="5604217"/>
              <a:ext cx="119947" cy="1199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124" y="20449"/>
                  </a:moveTo>
                  <a:lnTo>
                    <a:pt x="13434" y="20117"/>
                  </a:lnTo>
                  <a:lnTo>
                    <a:pt x="14009" y="19320"/>
                  </a:lnTo>
                  <a:lnTo>
                    <a:pt x="14275" y="18834"/>
                  </a:lnTo>
                  <a:lnTo>
                    <a:pt x="14518" y="18325"/>
                  </a:lnTo>
                  <a:lnTo>
                    <a:pt x="14739" y="17793"/>
                  </a:lnTo>
                  <a:lnTo>
                    <a:pt x="14961" y="17240"/>
                  </a:lnTo>
                  <a:lnTo>
                    <a:pt x="15182" y="16643"/>
                  </a:lnTo>
                  <a:lnTo>
                    <a:pt x="15868" y="16864"/>
                  </a:lnTo>
                  <a:lnTo>
                    <a:pt x="16554" y="17130"/>
                  </a:lnTo>
                  <a:lnTo>
                    <a:pt x="17218" y="17417"/>
                  </a:lnTo>
                  <a:lnTo>
                    <a:pt x="17882" y="17749"/>
                  </a:lnTo>
                  <a:lnTo>
                    <a:pt x="17395" y="18236"/>
                  </a:lnTo>
                  <a:lnTo>
                    <a:pt x="16842" y="18657"/>
                  </a:lnTo>
                  <a:lnTo>
                    <a:pt x="16576" y="18878"/>
                  </a:lnTo>
                  <a:lnTo>
                    <a:pt x="16289" y="19077"/>
                  </a:lnTo>
                  <a:lnTo>
                    <a:pt x="16001" y="19254"/>
                  </a:lnTo>
                  <a:lnTo>
                    <a:pt x="15691" y="19431"/>
                  </a:lnTo>
                  <a:lnTo>
                    <a:pt x="15403" y="19586"/>
                  </a:lnTo>
                  <a:lnTo>
                    <a:pt x="15093" y="19763"/>
                  </a:lnTo>
                  <a:lnTo>
                    <a:pt x="14761" y="19918"/>
                  </a:lnTo>
                  <a:lnTo>
                    <a:pt x="14452" y="20029"/>
                  </a:lnTo>
                  <a:lnTo>
                    <a:pt x="14120" y="20161"/>
                  </a:lnTo>
                  <a:lnTo>
                    <a:pt x="13788" y="20272"/>
                  </a:lnTo>
                  <a:lnTo>
                    <a:pt x="13124" y="20449"/>
                  </a:lnTo>
                  <a:close/>
                  <a:moveTo>
                    <a:pt x="3718" y="17749"/>
                  </a:moveTo>
                  <a:lnTo>
                    <a:pt x="4360" y="17439"/>
                  </a:lnTo>
                  <a:lnTo>
                    <a:pt x="5046" y="17130"/>
                  </a:lnTo>
                  <a:lnTo>
                    <a:pt x="5710" y="16864"/>
                  </a:lnTo>
                  <a:lnTo>
                    <a:pt x="6396" y="16643"/>
                  </a:lnTo>
                  <a:lnTo>
                    <a:pt x="6617" y="17240"/>
                  </a:lnTo>
                  <a:lnTo>
                    <a:pt x="6839" y="17793"/>
                  </a:lnTo>
                  <a:lnTo>
                    <a:pt x="7038" y="18325"/>
                  </a:lnTo>
                  <a:lnTo>
                    <a:pt x="7303" y="18834"/>
                  </a:lnTo>
                  <a:lnTo>
                    <a:pt x="7569" y="19276"/>
                  </a:lnTo>
                  <a:lnTo>
                    <a:pt x="7857" y="19719"/>
                  </a:lnTo>
                  <a:lnTo>
                    <a:pt x="8144" y="20095"/>
                  </a:lnTo>
                  <a:lnTo>
                    <a:pt x="8454" y="20449"/>
                  </a:lnTo>
                  <a:lnTo>
                    <a:pt x="7790" y="20272"/>
                  </a:lnTo>
                  <a:lnTo>
                    <a:pt x="7458" y="20139"/>
                  </a:lnTo>
                  <a:lnTo>
                    <a:pt x="7126" y="20029"/>
                  </a:lnTo>
                  <a:lnTo>
                    <a:pt x="6816" y="19874"/>
                  </a:lnTo>
                  <a:lnTo>
                    <a:pt x="6484" y="19741"/>
                  </a:lnTo>
                  <a:lnTo>
                    <a:pt x="5865" y="19431"/>
                  </a:lnTo>
                  <a:lnTo>
                    <a:pt x="5289" y="19077"/>
                  </a:lnTo>
                  <a:lnTo>
                    <a:pt x="4227" y="18236"/>
                  </a:lnTo>
                  <a:lnTo>
                    <a:pt x="3718" y="17749"/>
                  </a:lnTo>
                  <a:close/>
                  <a:moveTo>
                    <a:pt x="8454" y="1151"/>
                  </a:moveTo>
                  <a:lnTo>
                    <a:pt x="8144" y="1505"/>
                  </a:lnTo>
                  <a:lnTo>
                    <a:pt x="7857" y="1881"/>
                  </a:lnTo>
                  <a:lnTo>
                    <a:pt x="7569" y="2324"/>
                  </a:lnTo>
                  <a:lnTo>
                    <a:pt x="7303" y="2766"/>
                  </a:lnTo>
                  <a:lnTo>
                    <a:pt x="7060" y="3275"/>
                  </a:lnTo>
                  <a:lnTo>
                    <a:pt x="6839" y="3807"/>
                  </a:lnTo>
                  <a:lnTo>
                    <a:pt x="6617" y="4382"/>
                  </a:lnTo>
                  <a:lnTo>
                    <a:pt x="6396" y="4980"/>
                  </a:lnTo>
                  <a:lnTo>
                    <a:pt x="5710" y="4736"/>
                  </a:lnTo>
                  <a:lnTo>
                    <a:pt x="5046" y="4470"/>
                  </a:lnTo>
                  <a:lnTo>
                    <a:pt x="4360" y="4161"/>
                  </a:lnTo>
                  <a:lnTo>
                    <a:pt x="3718" y="3851"/>
                  </a:lnTo>
                  <a:lnTo>
                    <a:pt x="4227" y="3364"/>
                  </a:lnTo>
                  <a:lnTo>
                    <a:pt x="5289" y="2523"/>
                  </a:lnTo>
                  <a:lnTo>
                    <a:pt x="5865" y="2169"/>
                  </a:lnTo>
                  <a:lnTo>
                    <a:pt x="6484" y="1859"/>
                  </a:lnTo>
                  <a:lnTo>
                    <a:pt x="6816" y="1726"/>
                  </a:lnTo>
                  <a:lnTo>
                    <a:pt x="7126" y="1571"/>
                  </a:lnTo>
                  <a:lnTo>
                    <a:pt x="7458" y="1461"/>
                  </a:lnTo>
                  <a:lnTo>
                    <a:pt x="7790" y="1328"/>
                  </a:lnTo>
                  <a:lnTo>
                    <a:pt x="8454" y="1151"/>
                  </a:lnTo>
                  <a:close/>
                  <a:moveTo>
                    <a:pt x="17882" y="3851"/>
                  </a:moveTo>
                  <a:lnTo>
                    <a:pt x="17218" y="4183"/>
                  </a:lnTo>
                  <a:lnTo>
                    <a:pt x="16554" y="4470"/>
                  </a:lnTo>
                  <a:lnTo>
                    <a:pt x="15868" y="4736"/>
                  </a:lnTo>
                  <a:lnTo>
                    <a:pt x="15182" y="4980"/>
                  </a:lnTo>
                  <a:lnTo>
                    <a:pt x="14961" y="4382"/>
                  </a:lnTo>
                  <a:lnTo>
                    <a:pt x="14739" y="3807"/>
                  </a:lnTo>
                  <a:lnTo>
                    <a:pt x="14518" y="3275"/>
                  </a:lnTo>
                  <a:lnTo>
                    <a:pt x="14275" y="2766"/>
                  </a:lnTo>
                  <a:lnTo>
                    <a:pt x="14009" y="2324"/>
                  </a:lnTo>
                  <a:lnTo>
                    <a:pt x="13721" y="1881"/>
                  </a:lnTo>
                  <a:lnTo>
                    <a:pt x="13434" y="1483"/>
                  </a:lnTo>
                  <a:lnTo>
                    <a:pt x="13124" y="1151"/>
                  </a:lnTo>
                  <a:lnTo>
                    <a:pt x="13788" y="1328"/>
                  </a:lnTo>
                  <a:lnTo>
                    <a:pt x="14120" y="1461"/>
                  </a:lnTo>
                  <a:lnTo>
                    <a:pt x="14452" y="1571"/>
                  </a:lnTo>
                  <a:lnTo>
                    <a:pt x="14761" y="1704"/>
                  </a:lnTo>
                  <a:lnTo>
                    <a:pt x="15093" y="1837"/>
                  </a:lnTo>
                  <a:lnTo>
                    <a:pt x="15403" y="2014"/>
                  </a:lnTo>
                  <a:lnTo>
                    <a:pt x="15691" y="2169"/>
                  </a:lnTo>
                  <a:lnTo>
                    <a:pt x="16289" y="2523"/>
                  </a:lnTo>
                  <a:lnTo>
                    <a:pt x="16842" y="2943"/>
                  </a:lnTo>
                  <a:lnTo>
                    <a:pt x="17373" y="3364"/>
                  </a:lnTo>
                  <a:lnTo>
                    <a:pt x="17882" y="3851"/>
                  </a:lnTo>
                  <a:close/>
                  <a:moveTo>
                    <a:pt x="15979" y="10380"/>
                  </a:moveTo>
                  <a:lnTo>
                    <a:pt x="15957" y="9760"/>
                  </a:lnTo>
                  <a:lnTo>
                    <a:pt x="15934" y="9162"/>
                  </a:lnTo>
                  <a:lnTo>
                    <a:pt x="15890" y="8565"/>
                  </a:lnTo>
                  <a:lnTo>
                    <a:pt x="15824" y="7989"/>
                  </a:lnTo>
                  <a:lnTo>
                    <a:pt x="15713" y="7414"/>
                  </a:lnTo>
                  <a:lnTo>
                    <a:pt x="15625" y="6861"/>
                  </a:lnTo>
                  <a:lnTo>
                    <a:pt x="15536" y="6330"/>
                  </a:lnTo>
                  <a:lnTo>
                    <a:pt x="15403" y="5798"/>
                  </a:lnTo>
                  <a:lnTo>
                    <a:pt x="16200" y="5533"/>
                  </a:lnTo>
                  <a:lnTo>
                    <a:pt x="16997" y="5223"/>
                  </a:lnTo>
                  <a:lnTo>
                    <a:pt x="17727" y="4869"/>
                  </a:lnTo>
                  <a:lnTo>
                    <a:pt x="18480" y="4493"/>
                  </a:lnTo>
                  <a:lnTo>
                    <a:pt x="18701" y="4802"/>
                  </a:lnTo>
                  <a:lnTo>
                    <a:pt x="18944" y="5134"/>
                  </a:lnTo>
                  <a:lnTo>
                    <a:pt x="19166" y="5444"/>
                  </a:lnTo>
                  <a:lnTo>
                    <a:pt x="19387" y="5776"/>
                  </a:lnTo>
                  <a:lnTo>
                    <a:pt x="19741" y="6484"/>
                  </a:lnTo>
                  <a:lnTo>
                    <a:pt x="19896" y="6839"/>
                  </a:lnTo>
                  <a:lnTo>
                    <a:pt x="20073" y="7215"/>
                  </a:lnTo>
                  <a:lnTo>
                    <a:pt x="20184" y="7569"/>
                  </a:lnTo>
                  <a:lnTo>
                    <a:pt x="20316" y="7967"/>
                  </a:lnTo>
                  <a:lnTo>
                    <a:pt x="20427" y="8343"/>
                  </a:lnTo>
                  <a:lnTo>
                    <a:pt x="20538" y="8742"/>
                  </a:lnTo>
                  <a:lnTo>
                    <a:pt x="20604" y="9162"/>
                  </a:lnTo>
                  <a:lnTo>
                    <a:pt x="20693" y="9959"/>
                  </a:lnTo>
                  <a:lnTo>
                    <a:pt x="20715" y="10380"/>
                  </a:lnTo>
                  <a:lnTo>
                    <a:pt x="15979" y="10380"/>
                  </a:lnTo>
                  <a:close/>
                  <a:moveTo>
                    <a:pt x="15979" y="11220"/>
                  </a:moveTo>
                  <a:lnTo>
                    <a:pt x="20715" y="11220"/>
                  </a:lnTo>
                  <a:lnTo>
                    <a:pt x="20693" y="11641"/>
                  </a:lnTo>
                  <a:lnTo>
                    <a:pt x="20604" y="12482"/>
                  </a:lnTo>
                  <a:lnTo>
                    <a:pt x="20538" y="12858"/>
                  </a:lnTo>
                  <a:lnTo>
                    <a:pt x="20316" y="13655"/>
                  </a:lnTo>
                  <a:lnTo>
                    <a:pt x="20184" y="14031"/>
                  </a:lnTo>
                  <a:lnTo>
                    <a:pt x="20073" y="14385"/>
                  </a:lnTo>
                  <a:lnTo>
                    <a:pt x="19896" y="14761"/>
                  </a:lnTo>
                  <a:lnTo>
                    <a:pt x="19741" y="15138"/>
                  </a:lnTo>
                  <a:lnTo>
                    <a:pt x="19564" y="15470"/>
                  </a:lnTo>
                  <a:lnTo>
                    <a:pt x="19387" y="15824"/>
                  </a:lnTo>
                  <a:lnTo>
                    <a:pt x="19166" y="16156"/>
                  </a:lnTo>
                  <a:lnTo>
                    <a:pt x="18944" y="16466"/>
                  </a:lnTo>
                  <a:lnTo>
                    <a:pt x="18701" y="16798"/>
                  </a:lnTo>
                  <a:lnTo>
                    <a:pt x="18480" y="17107"/>
                  </a:lnTo>
                  <a:lnTo>
                    <a:pt x="17727" y="16731"/>
                  </a:lnTo>
                  <a:lnTo>
                    <a:pt x="16997" y="16377"/>
                  </a:lnTo>
                  <a:lnTo>
                    <a:pt x="16200" y="16067"/>
                  </a:lnTo>
                  <a:lnTo>
                    <a:pt x="15403" y="15802"/>
                  </a:lnTo>
                  <a:lnTo>
                    <a:pt x="15536" y="15270"/>
                  </a:lnTo>
                  <a:lnTo>
                    <a:pt x="15625" y="14739"/>
                  </a:lnTo>
                  <a:lnTo>
                    <a:pt x="15713" y="14186"/>
                  </a:lnTo>
                  <a:lnTo>
                    <a:pt x="15824" y="13611"/>
                  </a:lnTo>
                  <a:lnTo>
                    <a:pt x="15890" y="13057"/>
                  </a:lnTo>
                  <a:lnTo>
                    <a:pt x="15934" y="12460"/>
                  </a:lnTo>
                  <a:lnTo>
                    <a:pt x="15957" y="11862"/>
                  </a:lnTo>
                  <a:lnTo>
                    <a:pt x="15979" y="11220"/>
                  </a:lnTo>
                  <a:close/>
                  <a:moveTo>
                    <a:pt x="11220" y="15138"/>
                  </a:moveTo>
                  <a:lnTo>
                    <a:pt x="11220" y="11220"/>
                  </a:lnTo>
                  <a:lnTo>
                    <a:pt x="15116" y="11220"/>
                  </a:lnTo>
                  <a:lnTo>
                    <a:pt x="15093" y="11818"/>
                  </a:lnTo>
                  <a:lnTo>
                    <a:pt x="15005" y="12969"/>
                  </a:lnTo>
                  <a:lnTo>
                    <a:pt x="14961" y="13522"/>
                  </a:lnTo>
                  <a:lnTo>
                    <a:pt x="14894" y="14075"/>
                  </a:lnTo>
                  <a:lnTo>
                    <a:pt x="14673" y="15093"/>
                  </a:lnTo>
                  <a:lnTo>
                    <a:pt x="14584" y="15580"/>
                  </a:lnTo>
                  <a:lnTo>
                    <a:pt x="13766" y="15403"/>
                  </a:lnTo>
                  <a:lnTo>
                    <a:pt x="12925" y="15270"/>
                  </a:lnTo>
                  <a:lnTo>
                    <a:pt x="12084" y="15182"/>
                  </a:lnTo>
                  <a:lnTo>
                    <a:pt x="11220" y="15138"/>
                  </a:lnTo>
                  <a:close/>
                  <a:moveTo>
                    <a:pt x="11220" y="20670"/>
                  </a:moveTo>
                  <a:lnTo>
                    <a:pt x="11220" y="15979"/>
                  </a:lnTo>
                  <a:lnTo>
                    <a:pt x="12017" y="16045"/>
                  </a:lnTo>
                  <a:lnTo>
                    <a:pt x="12814" y="16134"/>
                  </a:lnTo>
                  <a:lnTo>
                    <a:pt x="13566" y="16244"/>
                  </a:lnTo>
                  <a:lnTo>
                    <a:pt x="14341" y="16421"/>
                  </a:lnTo>
                  <a:lnTo>
                    <a:pt x="14031" y="17262"/>
                  </a:lnTo>
                  <a:lnTo>
                    <a:pt x="13854" y="17661"/>
                  </a:lnTo>
                  <a:lnTo>
                    <a:pt x="13699" y="18037"/>
                  </a:lnTo>
                  <a:lnTo>
                    <a:pt x="13522" y="18369"/>
                  </a:lnTo>
                  <a:lnTo>
                    <a:pt x="13323" y="18723"/>
                  </a:lnTo>
                  <a:lnTo>
                    <a:pt x="13146" y="19033"/>
                  </a:lnTo>
                  <a:lnTo>
                    <a:pt x="12925" y="19320"/>
                  </a:lnTo>
                  <a:lnTo>
                    <a:pt x="12526" y="19807"/>
                  </a:lnTo>
                  <a:lnTo>
                    <a:pt x="12305" y="20029"/>
                  </a:lnTo>
                  <a:lnTo>
                    <a:pt x="12106" y="20184"/>
                  </a:lnTo>
                  <a:lnTo>
                    <a:pt x="11907" y="20361"/>
                  </a:lnTo>
                  <a:lnTo>
                    <a:pt x="11663" y="20471"/>
                  </a:lnTo>
                  <a:lnTo>
                    <a:pt x="11442" y="20604"/>
                  </a:lnTo>
                  <a:lnTo>
                    <a:pt x="11220" y="20670"/>
                  </a:lnTo>
                  <a:close/>
                  <a:moveTo>
                    <a:pt x="10357" y="15979"/>
                  </a:moveTo>
                  <a:lnTo>
                    <a:pt x="10357" y="20670"/>
                  </a:lnTo>
                  <a:lnTo>
                    <a:pt x="10158" y="20604"/>
                  </a:lnTo>
                  <a:lnTo>
                    <a:pt x="9937" y="20516"/>
                  </a:lnTo>
                  <a:lnTo>
                    <a:pt x="9693" y="20383"/>
                  </a:lnTo>
                  <a:lnTo>
                    <a:pt x="9472" y="20228"/>
                  </a:lnTo>
                  <a:lnTo>
                    <a:pt x="9273" y="20029"/>
                  </a:lnTo>
                  <a:lnTo>
                    <a:pt x="9052" y="19830"/>
                  </a:lnTo>
                  <a:lnTo>
                    <a:pt x="8653" y="19343"/>
                  </a:lnTo>
                  <a:lnTo>
                    <a:pt x="8454" y="19055"/>
                  </a:lnTo>
                  <a:lnTo>
                    <a:pt x="8255" y="18745"/>
                  </a:lnTo>
                  <a:lnTo>
                    <a:pt x="8078" y="18391"/>
                  </a:lnTo>
                  <a:lnTo>
                    <a:pt x="7879" y="18037"/>
                  </a:lnTo>
                  <a:lnTo>
                    <a:pt x="7724" y="17683"/>
                  </a:lnTo>
                  <a:lnTo>
                    <a:pt x="7547" y="17284"/>
                  </a:lnTo>
                  <a:lnTo>
                    <a:pt x="7414" y="16842"/>
                  </a:lnTo>
                  <a:lnTo>
                    <a:pt x="7237" y="16421"/>
                  </a:lnTo>
                  <a:lnTo>
                    <a:pt x="8011" y="16244"/>
                  </a:lnTo>
                  <a:lnTo>
                    <a:pt x="8786" y="16134"/>
                  </a:lnTo>
                  <a:lnTo>
                    <a:pt x="9583" y="16045"/>
                  </a:lnTo>
                  <a:lnTo>
                    <a:pt x="10357" y="15979"/>
                  </a:lnTo>
                  <a:close/>
                  <a:moveTo>
                    <a:pt x="6440" y="11220"/>
                  </a:moveTo>
                  <a:lnTo>
                    <a:pt x="10357" y="11220"/>
                  </a:lnTo>
                  <a:lnTo>
                    <a:pt x="10357" y="15138"/>
                  </a:lnTo>
                  <a:lnTo>
                    <a:pt x="9516" y="15182"/>
                  </a:lnTo>
                  <a:lnTo>
                    <a:pt x="8675" y="15270"/>
                  </a:lnTo>
                  <a:lnTo>
                    <a:pt x="7834" y="15403"/>
                  </a:lnTo>
                  <a:lnTo>
                    <a:pt x="7016" y="15580"/>
                  </a:lnTo>
                  <a:lnTo>
                    <a:pt x="6905" y="15093"/>
                  </a:lnTo>
                  <a:lnTo>
                    <a:pt x="6772" y="14607"/>
                  </a:lnTo>
                  <a:lnTo>
                    <a:pt x="6706" y="14075"/>
                  </a:lnTo>
                  <a:lnTo>
                    <a:pt x="6617" y="13522"/>
                  </a:lnTo>
                  <a:lnTo>
                    <a:pt x="6573" y="12969"/>
                  </a:lnTo>
                  <a:lnTo>
                    <a:pt x="6529" y="12393"/>
                  </a:lnTo>
                  <a:lnTo>
                    <a:pt x="6462" y="11818"/>
                  </a:lnTo>
                  <a:lnTo>
                    <a:pt x="6440" y="11220"/>
                  </a:lnTo>
                  <a:close/>
                  <a:moveTo>
                    <a:pt x="5577" y="11220"/>
                  </a:moveTo>
                  <a:lnTo>
                    <a:pt x="5599" y="11862"/>
                  </a:lnTo>
                  <a:lnTo>
                    <a:pt x="5688" y="13057"/>
                  </a:lnTo>
                  <a:lnTo>
                    <a:pt x="5754" y="13611"/>
                  </a:lnTo>
                  <a:lnTo>
                    <a:pt x="5843" y="14186"/>
                  </a:lnTo>
                  <a:lnTo>
                    <a:pt x="5953" y="14739"/>
                  </a:lnTo>
                  <a:lnTo>
                    <a:pt x="6042" y="15293"/>
                  </a:lnTo>
                  <a:lnTo>
                    <a:pt x="6175" y="15824"/>
                  </a:lnTo>
                  <a:lnTo>
                    <a:pt x="5378" y="16089"/>
                  </a:lnTo>
                  <a:lnTo>
                    <a:pt x="4603" y="16377"/>
                  </a:lnTo>
                  <a:lnTo>
                    <a:pt x="3873" y="16731"/>
                  </a:lnTo>
                  <a:lnTo>
                    <a:pt x="3120" y="17107"/>
                  </a:lnTo>
                  <a:lnTo>
                    <a:pt x="2877" y="16798"/>
                  </a:lnTo>
                  <a:lnTo>
                    <a:pt x="2656" y="16466"/>
                  </a:lnTo>
                  <a:lnTo>
                    <a:pt x="2434" y="16156"/>
                  </a:lnTo>
                  <a:lnTo>
                    <a:pt x="2213" y="15824"/>
                  </a:lnTo>
                  <a:lnTo>
                    <a:pt x="2014" y="15470"/>
                  </a:lnTo>
                  <a:lnTo>
                    <a:pt x="1859" y="15138"/>
                  </a:lnTo>
                  <a:lnTo>
                    <a:pt x="1682" y="14761"/>
                  </a:lnTo>
                  <a:lnTo>
                    <a:pt x="1549" y="14385"/>
                  </a:lnTo>
                  <a:lnTo>
                    <a:pt x="1394" y="14031"/>
                  </a:lnTo>
                  <a:lnTo>
                    <a:pt x="1284" y="13655"/>
                  </a:lnTo>
                  <a:lnTo>
                    <a:pt x="1062" y="12858"/>
                  </a:lnTo>
                  <a:lnTo>
                    <a:pt x="996" y="12482"/>
                  </a:lnTo>
                  <a:lnTo>
                    <a:pt x="907" y="11641"/>
                  </a:lnTo>
                  <a:lnTo>
                    <a:pt x="885" y="11220"/>
                  </a:lnTo>
                  <a:lnTo>
                    <a:pt x="5577" y="11220"/>
                  </a:lnTo>
                  <a:close/>
                  <a:moveTo>
                    <a:pt x="5577" y="10380"/>
                  </a:moveTo>
                  <a:lnTo>
                    <a:pt x="885" y="10380"/>
                  </a:lnTo>
                  <a:lnTo>
                    <a:pt x="907" y="9959"/>
                  </a:lnTo>
                  <a:lnTo>
                    <a:pt x="996" y="9162"/>
                  </a:lnTo>
                  <a:lnTo>
                    <a:pt x="1062" y="8742"/>
                  </a:lnTo>
                  <a:lnTo>
                    <a:pt x="1173" y="8366"/>
                  </a:lnTo>
                  <a:lnTo>
                    <a:pt x="1394" y="7569"/>
                  </a:lnTo>
                  <a:lnTo>
                    <a:pt x="1549" y="7215"/>
                  </a:lnTo>
                  <a:lnTo>
                    <a:pt x="1682" y="6839"/>
                  </a:lnTo>
                  <a:lnTo>
                    <a:pt x="1859" y="6484"/>
                  </a:lnTo>
                  <a:lnTo>
                    <a:pt x="2014" y="6130"/>
                  </a:lnTo>
                  <a:lnTo>
                    <a:pt x="2213" y="5776"/>
                  </a:lnTo>
                  <a:lnTo>
                    <a:pt x="2434" y="5444"/>
                  </a:lnTo>
                  <a:lnTo>
                    <a:pt x="2656" y="5134"/>
                  </a:lnTo>
                  <a:lnTo>
                    <a:pt x="2877" y="4802"/>
                  </a:lnTo>
                  <a:lnTo>
                    <a:pt x="3120" y="4515"/>
                  </a:lnTo>
                  <a:lnTo>
                    <a:pt x="3873" y="4869"/>
                  </a:lnTo>
                  <a:lnTo>
                    <a:pt x="4603" y="5223"/>
                  </a:lnTo>
                  <a:lnTo>
                    <a:pt x="5378" y="5511"/>
                  </a:lnTo>
                  <a:lnTo>
                    <a:pt x="6175" y="5776"/>
                  </a:lnTo>
                  <a:lnTo>
                    <a:pt x="6042" y="6307"/>
                  </a:lnTo>
                  <a:lnTo>
                    <a:pt x="5953" y="6861"/>
                  </a:lnTo>
                  <a:lnTo>
                    <a:pt x="5843" y="7414"/>
                  </a:lnTo>
                  <a:lnTo>
                    <a:pt x="5754" y="7989"/>
                  </a:lnTo>
                  <a:lnTo>
                    <a:pt x="5688" y="8565"/>
                  </a:lnTo>
                  <a:lnTo>
                    <a:pt x="5599" y="9760"/>
                  </a:lnTo>
                  <a:lnTo>
                    <a:pt x="5577" y="10380"/>
                  </a:lnTo>
                  <a:close/>
                  <a:moveTo>
                    <a:pt x="10357" y="6484"/>
                  </a:moveTo>
                  <a:lnTo>
                    <a:pt x="10357" y="10380"/>
                  </a:lnTo>
                  <a:lnTo>
                    <a:pt x="6440" y="10380"/>
                  </a:lnTo>
                  <a:lnTo>
                    <a:pt x="6462" y="9782"/>
                  </a:lnTo>
                  <a:lnTo>
                    <a:pt x="6529" y="9207"/>
                  </a:lnTo>
                  <a:lnTo>
                    <a:pt x="6573" y="8631"/>
                  </a:lnTo>
                  <a:lnTo>
                    <a:pt x="6617" y="8078"/>
                  </a:lnTo>
                  <a:lnTo>
                    <a:pt x="6706" y="7525"/>
                  </a:lnTo>
                  <a:lnTo>
                    <a:pt x="6772" y="6993"/>
                  </a:lnTo>
                  <a:lnTo>
                    <a:pt x="6905" y="6507"/>
                  </a:lnTo>
                  <a:lnTo>
                    <a:pt x="7016" y="6020"/>
                  </a:lnTo>
                  <a:lnTo>
                    <a:pt x="7834" y="6197"/>
                  </a:lnTo>
                  <a:lnTo>
                    <a:pt x="8675" y="6330"/>
                  </a:lnTo>
                  <a:lnTo>
                    <a:pt x="9516" y="6418"/>
                  </a:lnTo>
                  <a:lnTo>
                    <a:pt x="10357" y="6484"/>
                  </a:lnTo>
                  <a:close/>
                  <a:moveTo>
                    <a:pt x="10357" y="930"/>
                  </a:moveTo>
                  <a:lnTo>
                    <a:pt x="10357" y="5621"/>
                  </a:lnTo>
                  <a:lnTo>
                    <a:pt x="9583" y="5577"/>
                  </a:lnTo>
                  <a:lnTo>
                    <a:pt x="8786" y="5466"/>
                  </a:lnTo>
                  <a:lnTo>
                    <a:pt x="8011" y="5356"/>
                  </a:lnTo>
                  <a:lnTo>
                    <a:pt x="7237" y="5179"/>
                  </a:lnTo>
                  <a:lnTo>
                    <a:pt x="7414" y="4758"/>
                  </a:lnTo>
                  <a:lnTo>
                    <a:pt x="7547" y="4316"/>
                  </a:lnTo>
                  <a:lnTo>
                    <a:pt x="7724" y="3939"/>
                  </a:lnTo>
                  <a:lnTo>
                    <a:pt x="7879" y="3563"/>
                  </a:lnTo>
                  <a:lnTo>
                    <a:pt x="8078" y="3209"/>
                  </a:lnTo>
                  <a:lnTo>
                    <a:pt x="8255" y="2855"/>
                  </a:lnTo>
                  <a:lnTo>
                    <a:pt x="8454" y="2545"/>
                  </a:lnTo>
                  <a:lnTo>
                    <a:pt x="8653" y="2257"/>
                  </a:lnTo>
                  <a:lnTo>
                    <a:pt x="8852" y="2014"/>
                  </a:lnTo>
                  <a:lnTo>
                    <a:pt x="9074" y="1770"/>
                  </a:lnTo>
                  <a:lnTo>
                    <a:pt x="9273" y="1571"/>
                  </a:lnTo>
                  <a:lnTo>
                    <a:pt x="9472" y="1394"/>
                  </a:lnTo>
                  <a:lnTo>
                    <a:pt x="9693" y="1239"/>
                  </a:lnTo>
                  <a:lnTo>
                    <a:pt x="9937" y="1107"/>
                  </a:lnTo>
                  <a:lnTo>
                    <a:pt x="10158" y="996"/>
                  </a:lnTo>
                  <a:lnTo>
                    <a:pt x="10357" y="930"/>
                  </a:lnTo>
                  <a:close/>
                  <a:moveTo>
                    <a:pt x="11220" y="5621"/>
                  </a:moveTo>
                  <a:lnTo>
                    <a:pt x="11220" y="930"/>
                  </a:lnTo>
                  <a:lnTo>
                    <a:pt x="11442" y="996"/>
                  </a:lnTo>
                  <a:lnTo>
                    <a:pt x="11663" y="1129"/>
                  </a:lnTo>
                  <a:lnTo>
                    <a:pt x="11907" y="1239"/>
                  </a:lnTo>
                  <a:lnTo>
                    <a:pt x="12305" y="1593"/>
                  </a:lnTo>
                  <a:lnTo>
                    <a:pt x="12526" y="1793"/>
                  </a:lnTo>
                  <a:lnTo>
                    <a:pt x="12725" y="2036"/>
                  </a:lnTo>
                  <a:lnTo>
                    <a:pt x="12925" y="2302"/>
                  </a:lnTo>
                  <a:lnTo>
                    <a:pt x="13146" y="2589"/>
                  </a:lnTo>
                  <a:lnTo>
                    <a:pt x="13323" y="2899"/>
                  </a:lnTo>
                  <a:lnTo>
                    <a:pt x="13522" y="3231"/>
                  </a:lnTo>
                  <a:lnTo>
                    <a:pt x="13699" y="3563"/>
                  </a:lnTo>
                  <a:lnTo>
                    <a:pt x="13854" y="3939"/>
                  </a:lnTo>
                  <a:lnTo>
                    <a:pt x="14031" y="4338"/>
                  </a:lnTo>
                  <a:lnTo>
                    <a:pt x="14341" y="5179"/>
                  </a:lnTo>
                  <a:lnTo>
                    <a:pt x="13566" y="5356"/>
                  </a:lnTo>
                  <a:lnTo>
                    <a:pt x="12814" y="5466"/>
                  </a:lnTo>
                  <a:lnTo>
                    <a:pt x="12017" y="5577"/>
                  </a:lnTo>
                  <a:lnTo>
                    <a:pt x="11220" y="5621"/>
                  </a:lnTo>
                  <a:close/>
                  <a:moveTo>
                    <a:pt x="11220" y="6484"/>
                  </a:moveTo>
                  <a:lnTo>
                    <a:pt x="12084" y="6418"/>
                  </a:lnTo>
                  <a:lnTo>
                    <a:pt x="12925" y="6330"/>
                  </a:lnTo>
                  <a:lnTo>
                    <a:pt x="13766" y="6197"/>
                  </a:lnTo>
                  <a:lnTo>
                    <a:pt x="14584" y="6020"/>
                  </a:lnTo>
                  <a:lnTo>
                    <a:pt x="14673" y="6507"/>
                  </a:lnTo>
                  <a:lnTo>
                    <a:pt x="14784" y="7016"/>
                  </a:lnTo>
                  <a:lnTo>
                    <a:pt x="14872" y="7525"/>
                  </a:lnTo>
                  <a:lnTo>
                    <a:pt x="14961" y="8078"/>
                  </a:lnTo>
                  <a:lnTo>
                    <a:pt x="15005" y="8631"/>
                  </a:lnTo>
                  <a:lnTo>
                    <a:pt x="15093" y="9782"/>
                  </a:lnTo>
                  <a:lnTo>
                    <a:pt x="15116" y="10380"/>
                  </a:lnTo>
                  <a:lnTo>
                    <a:pt x="11220" y="10380"/>
                  </a:lnTo>
                  <a:lnTo>
                    <a:pt x="11220" y="6484"/>
                  </a:lnTo>
                  <a:close/>
                  <a:moveTo>
                    <a:pt x="10800" y="0"/>
                  </a:moveTo>
                  <a:lnTo>
                    <a:pt x="10778" y="0"/>
                  </a:lnTo>
                  <a:lnTo>
                    <a:pt x="10225" y="22"/>
                  </a:lnTo>
                  <a:lnTo>
                    <a:pt x="9671" y="66"/>
                  </a:lnTo>
                  <a:lnTo>
                    <a:pt x="9118" y="133"/>
                  </a:lnTo>
                  <a:lnTo>
                    <a:pt x="8609" y="243"/>
                  </a:lnTo>
                  <a:lnTo>
                    <a:pt x="8078" y="354"/>
                  </a:lnTo>
                  <a:lnTo>
                    <a:pt x="7060" y="664"/>
                  </a:lnTo>
                  <a:lnTo>
                    <a:pt x="6595" y="863"/>
                  </a:lnTo>
                  <a:lnTo>
                    <a:pt x="6108" y="1062"/>
                  </a:lnTo>
                  <a:lnTo>
                    <a:pt x="5643" y="1306"/>
                  </a:lnTo>
                  <a:lnTo>
                    <a:pt x="5179" y="1571"/>
                  </a:lnTo>
                  <a:lnTo>
                    <a:pt x="4758" y="1859"/>
                  </a:lnTo>
                  <a:lnTo>
                    <a:pt x="4316" y="2147"/>
                  </a:lnTo>
                  <a:lnTo>
                    <a:pt x="3917" y="2479"/>
                  </a:lnTo>
                  <a:lnTo>
                    <a:pt x="3541" y="2811"/>
                  </a:lnTo>
                  <a:lnTo>
                    <a:pt x="3143" y="3187"/>
                  </a:lnTo>
                  <a:lnTo>
                    <a:pt x="2789" y="3563"/>
                  </a:lnTo>
                  <a:lnTo>
                    <a:pt x="2457" y="3939"/>
                  </a:lnTo>
                  <a:lnTo>
                    <a:pt x="2147" y="4338"/>
                  </a:lnTo>
                  <a:lnTo>
                    <a:pt x="1837" y="4780"/>
                  </a:lnTo>
                  <a:lnTo>
                    <a:pt x="1571" y="5201"/>
                  </a:lnTo>
                  <a:lnTo>
                    <a:pt x="1306" y="5666"/>
                  </a:lnTo>
                  <a:lnTo>
                    <a:pt x="1062" y="6108"/>
                  </a:lnTo>
                  <a:lnTo>
                    <a:pt x="863" y="6595"/>
                  </a:lnTo>
                  <a:lnTo>
                    <a:pt x="664" y="7104"/>
                  </a:lnTo>
                  <a:lnTo>
                    <a:pt x="487" y="7591"/>
                  </a:lnTo>
                  <a:lnTo>
                    <a:pt x="332" y="8100"/>
                  </a:lnTo>
                  <a:lnTo>
                    <a:pt x="199" y="8631"/>
                  </a:lnTo>
                  <a:lnTo>
                    <a:pt x="66" y="9693"/>
                  </a:lnTo>
                  <a:lnTo>
                    <a:pt x="22" y="10247"/>
                  </a:lnTo>
                  <a:lnTo>
                    <a:pt x="0" y="10800"/>
                  </a:lnTo>
                  <a:lnTo>
                    <a:pt x="22" y="11353"/>
                  </a:lnTo>
                  <a:lnTo>
                    <a:pt x="66" y="11907"/>
                  </a:lnTo>
                  <a:lnTo>
                    <a:pt x="133" y="12460"/>
                  </a:lnTo>
                  <a:lnTo>
                    <a:pt x="199" y="12969"/>
                  </a:lnTo>
                  <a:lnTo>
                    <a:pt x="332" y="13500"/>
                  </a:lnTo>
                  <a:lnTo>
                    <a:pt x="487" y="14009"/>
                  </a:lnTo>
                  <a:lnTo>
                    <a:pt x="664" y="14496"/>
                  </a:lnTo>
                  <a:lnTo>
                    <a:pt x="863" y="15005"/>
                  </a:lnTo>
                  <a:lnTo>
                    <a:pt x="1062" y="15492"/>
                  </a:lnTo>
                  <a:lnTo>
                    <a:pt x="1306" y="15934"/>
                  </a:lnTo>
                  <a:lnTo>
                    <a:pt x="1571" y="16399"/>
                  </a:lnTo>
                  <a:lnTo>
                    <a:pt x="1837" y="16820"/>
                  </a:lnTo>
                  <a:lnTo>
                    <a:pt x="2147" y="17262"/>
                  </a:lnTo>
                  <a:lnTo>
                    <a:pt x="2457" y="17661"/>
                  </a:lnTo>
                  <a:lnTo>
                    <a:pt x="2789" y="18037"/>
                  </a:lnTo>
                  <a:lnTo>
                    <a:pt x="3143" y="18435"/>
                  </a:lnTo>
                  <a:lnTo>
                    <a:pt x="3541" y="18789"/>
                  </a:lnTo>
                  <a:lnTo>
                    <a:pt x="3917" y="19121"/>
                  </a:lnTo>
                  <a:lnTo>
                    <a:pt x="4316" y="19453"/>
                  </a:lnTo>
                  <a:lnTo>
                    <a:pt x="4758" y="19741"/>
                  </a:lnTo>
                  <a:lnTo>
                    <a:pt x="5179" y="20029"/>
                  </a:lnTo>
                  <a:lnTo>
                    <a:pt x="5643" y="20294"/>
                  </a:lnTo>
                  <a:lnTo>
                    <a:pt x="6108" y="20538"/>
                  </a:lnTo>
                  <a:lnTo>
                    <a:pt x="6595" y="20737"/>
                  </a:lnTo>
                  <a:lnTo>
                    <a:pt x="7060" y="20936"/>
                  </a:lnTo>
                  <a:lnTo>
                    <a:pt x="7569" y="21113"/>
                  </a:lnTo>
                  <a:lnTo>
                    <a:pt x="8078" y="21246"/>
                  </a:lnTo>
                  <a:lnTo>
                    <a:pt x="8609" y="21357"/>
                  </a:lnTo>
                  <a:lnTo>
                    <a:pt x="9118" y="21467"/>
                  </a:lnTo>
                  <a:lnTo>
                    <a:pt x="9671" y="21534"/>
                  </a:lnTo>
                  <a:lnTo>
                    <a:pt x="10225" y="21578"/>
                  </a:lnTo>
                  <a:lnTo>
                    <a:pt x="10778" y="21600"/>
                  </a:lnTo>
                  <a:lnTo>
                    <a:pt x="10800" y="21600"/>
                  </a:lnTo>
                  <a:lnTo>
                    <a:pt x="11907" y="21556"/>
                  </a:lnTo>
                  <a:lnTo>
                    <a:pt x="12438" y="21489"/>
                  </a:lnTo>
                  <a:lnTo>
                    <a:pt x="13500" y="21268"/>
                  </a:lnTo>
                  <a:lnTo>
                    <a:pt x="14009" y="21135"/>
                  </a:lnTo>
                  <a:lnTo>
                    <a:pt x="14496" y="20936"/>
                  </a:lnTo>
                  <a:lnTo>
                    <a:pt x="15005" y="20737"/>
                  </a:lnTo>
                  <a:lnTo>
                    <a:pt x="15492" y="20538"/>
                  </a:lnTo>
                  <a:lnTo>
                    <a:pt x="15934" y="20294"/>
                  </a:lnTo>
                  <a:lnTo>
                    <a:pt x="16399" y="20029"/>
                  </a:lnTo>
                  <a:lnTo>
                    <a:pt x="16842" y="19763"/>
                  </a:lnTo>
                  <a:lnTo>
                    <a:pt x="17262" y="19453"/>
                  </a:lnTo>
                  <a:lnTo>
                    <a:pt x="17661" y="19143"/>
                  </a:lnTo>
                  <a:lnTo>
                    <a:pt x="18059" y="18789"/>
                  </a:lnTo>
                  <a:lnTo>
                    <a:pt x="18457" y="18457"/>
                  </a:lnTo>
                  <a:lnTo>
                    <a:pt x="18789" y="18059"/>
                  </a:lnTo>
                  <a:lnTo>
                    <a:pt x="19143" y="17661"/>
                  </a:lnTo>
                  <a:lnTo>
                    <a:pt x="19453" y="17262"/>
                  </a:lnTo>
                  <a:lnTo>
                    <a:pt x="19763" y="16842"/>
                  </a:lnTo>
                  <a:lnTo>
                    <a:pt x="20029" y="16399"/>
                  </a:lnTo>
                  <a:lnTo>
                    <a:pt x="20294" y="15934"/>
                  </a:lnTo>
                  <a:lnTo>
                    <a:pt x="20538" y="15492"/>
                  </a:lnTo>
                  <a:lnTo>
                    <a:pt x="20737" y="15005"/>
                  </a:lnTo>
                  <a:lnTo>
                    <a:pt x="20936" y="14496"/>
                  </a:lnTo>
                  <a:lnTo>
                    <a:pt x="21135" y="14009"/>
                  </a:lnTo>
                  <a:lnTo>
                    <a:pt x="21268" y="13500"/>
                  </a:lnTo>
                  <a:lnTo>
                    <a:pt x="21379" y="12969"/>
                  </a:lnTo>
                  <a:lnTo>
                    <a:pt x="21489" y="12460"/>
                  </a:lnTo>
                  <a:lnTo>
                    <a:pt x="21556" y="11907"/>
                  </a:lnTo>
                  <a:lnTo>
                    <a:pt x="21600" y="10800"/>
                  </a:lnTo>
                  <a:lnTo>
                    <a:pt x="21556" y="9693"/>
                  </a:lnTo>
                  <a:lnTo>
                    <a:pt x="21489" y="9162"/>
                  </a:lnTo>
                  <a:lnTo>
                    <a:pt x="21268" y="8100"/>
                  </a:lnTo>
                  <a:lnTo>
                    <a:pt x="21135" y="7591"/>
                  </a:lnTo>
                  <a:lnTo>
                    <a:pt x="20936" y="7104"/>
                  </a:lnTo>
                  <a:lnTo>
                    <a:pt x="20737" y="6595"/>
                  </a:lnTo>
                  <a:lnTo>
                    <a:pt x="20538" y="6108"/>
                  </a:lnTo>
                  <a:lnTo>
                    <a:pt x="20294" y="5666"/>
                  </a:lnTo>
                  <a:lnTo>
                    <a:pt x="20029" y="5201"/>
                  </a:lnTo>
                  <a:lnTo>
                    <a:pt x="19763" y="4780"/>
                  </a:lnTo>
                  <a:lnTo>
                    <a:pt x="19453" y="4338"/>
                  </a:lnTo>
                  <a:lnTo>
                    <a:pt x="19143" y="3939"/>
                  </a:lnTo>
                  <a:lnTo>
                    <a:pt x="18789" y="3541"/>
                  </a:lnTo>
                  <a:lnTo>
                    <a:pt x="18457" y="3187"/>
                  </a:lnTo>
                  <a:lnTo>
                    <a:pt x="18059" y="2811"/>
                  </a:lnTo>
                  <a:lnTo>
                    <a:pt x="17661" y="2457"/>
                  </a:lnTo>
                  <a:lnTo>
                    <a:pt x="17262" y="2147"/>
                  </a:lnTo>
                  <a:lnTo>
                    <a:pt x="16842" y="1837"/>
                  </a:lnTo>
                  <a:lnTo>
                    <a:pt x="16399" y="1571"/>
                  </a:lnTo>
                  <a:lnTo>
                    <a:pt x="15934" y="1306"/>
                  </a:lnTo>
                  <a:lnTo>
                    <a:pt x="15492" y="1062"/>
                  </a:lnTo>
                  <a:lnTo>
                    <a:pt x="15005" y="863"/>
                  </a:lnTo>
                  <a:lnTo>
                    <a:pt x="14496" y="664"/>
                  </a:lnTo>
                  <a:lnTo>
                    <a:pt x="14009" y="509"/>
                  </a:lnTo>
                  <a:lnTo>
                    <a:pt x="13500" y="354"/>
                  </a:lnTo>
                  <a:lnTo>
                    <a:pt x="12438" y="133"/>
                  </a:lnTo>
                  <a:lnTo>
                    <a:pt x="11907" y="66"/>
                  </a:lnTo>
                  <a:lnTo>
                    <a:pt x="11353" y="22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" name="Graphic 42" descr="Marker">
            <a:extLst>
              <a:ext uri="{FF2B5EF4-FFF2-40B4-BE49-F238E27FC236}">
                <a16:creationId xmlns:a16="http://schemas.microsoft.com/office/drawing/2014/main" id="{C91C0C58-620A-41C1-A6AD-1477E65FF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380" y="4489057"/>
            <a:ext cx="264900" cy="264900"/>
          </a:xfrm>
          <a:prstGeom prst="rect">
            <a:avLst/>
          </a:prstGeom>
        </p:spPr>
      </p:pic>
      <p:pic>
        <p:nvPicPr>
          <p:cNvPr id="5" name="Picture 4" descr="A picture containing text, font, logo, screenshot&#10;&#10;Description automatically generated">
            <a:extLst>
              <a:ext uri="{FF2B5EF4-FFF2-40B4-BE49-F238E27FC236}">
                <a16:creationId xmlns:a16="http://schemas.microsoft.com/office/drawing/2014/main" id="{5BDD8BE7-8C34-B91E-C0DD-DC8C08F9D6D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4" y="2566108"/>
            <a:ext cx="2704820" cy="81601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B612017-F158-64C2-882C-E4B1ECB9AA1A}"/>
              </a:ext>
            </a:extLst>
          </p:cNvPr>
          <p:cNvGrpSpPr/>
          <p:nvPr userDrawn="1"/>
        </p:nvGrpSpPr>
        <p:grpSpPr>
          <a:xfrm>
            <a:off x="1068249" y="4460015"/>
            <a:ext cx="6832671" cy="1188000"/>
            <a:chOff x="1723591" y="5977634"/>
            <a:chExt cx="6832671" cy="118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B5D7DE-E0D8-4C1E-6680-1E62D90E4258}"/>
                </a:ext>
              </a:extLst>
            </p:cNvPr>
            <p:cNvSpPr txBox="1"/>
            <p:nvPr userDrawn="1"/>
          </p:nvSpPr>
          <p:spPr>
            <a:xfrm>
              <a:off x="1723591" y="5986815"/>
              <a:ext cx="20472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000" b="1" i="0" u="none" strike="noStrike" baseline="0" dirty="0">
                  <a:solidFill>
                    <a:srgbClr val="FFFFFF"/>
                  </a:solidFill>
                  <a:latin typeface="+mj-lt"/>
                </a:rPr>
                <a:t>Head Office</a:t>
              </a:r>
            </a:p>
            <a:p>
              <a:pPr algn="l"/>
              <a:r>
                <a:rPr lang="en-GB" sz="900" b="0" i="0" u="none" strike="noStrike" baseline="0" dirty="0">
                  <a:solidFill>
                    <a:srgbClr val="FFFFFF"/>
                  </a:solidFill>
                  <a:latin typeface="+mj-lt"/>
                </a:rPr>
                <a:t>11 Volta Street,</a:t>
              </a:r>
            </a:p>
            <a:p>
              <a:pPr algn="l"/>
              <a:r>
                <a:rPr lang="en-GB" sz="900" b="0" i="0" u="none" strike="noStrike" baseline="0" dirty="0">
                  <a:solidFill>
                    <a:srgbClr val="FFFFFF"/>
                  </a:solidFill>
                  <a:latin typeface="+mj-lt"/>
                </a:rPr>
                <a:t>Off Thames Street,</a:t>
              </a:r>
            </a:p>
            <a:p>
              <a:pPr algn="l"/>
              <a:r>
                <a:rPr lang="en-GB" sz="900" b="0" i="0" u="none" strike="noStrike" baseline="0" dirty="0">
                  <a:solidFill>
                    <a:srgbClr val="FFFFFF"/>
                  </a:solidFill>
                  <a:latin typeface="+mj-lt"/>
                </a:rPr>
                <a:t>Ministers Hill, </a:t>
              </a:r>
            </a:p>
            <a:p>
              <a:pPr algn="l"/>
              <a:r>
                <a:rPr lang="en-GB" sz="900" b="0" i="0" u="none" strike="noStrike" baseline="0" dirty="0">
                  <a:solidFill>
                    <a:srgbClr val="FFFFFF"/>
                  </a:solidFill>
                  <a:latin typeface="+mj-lt"/>
                </a:rPr>
                <a:t>Maitama, Abuja, Nigeria.</a:t>
              </a:r>
            </a:p>
            <a:p>
              <a:pPr algn="l"/>
              <a:endParaRPr lang="en-GB" sz="900" b="0" i="0" u="none" strike="noStrike" baseline="0" dirty="0">
                <a:solidFill>
                  <a:srgbClr val="FFFFFF"/>
                </a:solidFill>
                <a:latin typeface="+mj-lt"/>
              </a:endParaRPr>
            </a:p>
            <a:p>
              <a:pPr algn="l"/>
              <a:r>
                <a:rPr lang="en-GB" sz="900" b="0" i="0" u="none" strike="noStrike" baseline="0" dirty="0">
                  <a:solidFill>
                    <a:srgbClr val="FFFFFF"/>
                  </a:solidFill>
                  <a:latin typeface="+mj-lt"/>
                </a:rPr>
                <a:t>+234 (0) 908 781 2026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8B1E6A-BD28-47BC-E96C-E79FC73AA1EC}"/>
                </a:ext>
              </a:extLst>
            </p:cNvPr>
            <p:cNvSpPr txBox="1"/>
            <p:nvPr userDrawn="1"/>
          </p:nvSpPr>
          <p:spPr>
            <a:xfrm>
              <a:off x="4027861" y="5995204"/>
              <a:ext cx="2287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000" b="1" i="0" u="none" strike="noStrike" baseline="0" dirty="0">
                  <a:solidFill>
                    <a:srgbClr val="FFFFFF"/>
                  </a:solidFill>
                  <a:latin typeface="+mj-lt"/>
                </a:rPr>
                <a:t>Lagos Office</a:t>
              </a:r>
            </a:p>
            <a:p>
              <a:pPr algn="l"/>
              <a:r>
                <a:rPr lang="en-GB" sz="900" b="0" i="0" u="none" strike="noStrike" baseline="0" dirty="0">
                  <a:solidFill>
                    <a:srgbClr val="FFFFFF"/>
                  </a:solidFill>
                  <a:latin typeface="+mj-lt"/>
                </a:rPr>
                <a:t>4th Floor, </a:t>
              </a:r>
            </a:p>
            <a:p>
              <a:pPr algn="l"/>
              <a:r>
                <a:rPr lang="en-GB" sz="900" b="0" i="0" u="none" strike="noStrike" baseline="0" dirty="0">
                  <a:solidFill>
                    <a:srgbClr val="FFFFFF"/>
                  </a:solidFill>
                  <a:latin typeface="+mj-lt"/>
                </a:rPr>
                <a:t>FF Towers, </a:t>
              </a:r>
            </a:p>
            <a:p>
              <a:pPr algn="l"/>
              <a:r>
                <a:rPr lang="en-GB" sz="900" b="0" i="0" u="none" strike="noStrike" baseline="0" dirty="0">
                  <a:solidFill>
                    <a:srgbClr val="FFFFFF"/>
                  </a:solidFill>
                  <a:latin typeface="+mj-lt"/>
                </a:rPr>
                <a:t>13/14 Ligali Ayorinde Street, </a:t>
              </a:r>
            </a:p>
            <a:p>
              <a:pPr algn="l"/>
              <a:r>
                <a:rPr lang="en-GB" sz="900" b="0" i="0" u="none" strike="noStrike" baseline="0" dirty="0">
                  <a:solidFill>
                    <a:srgbClr val="FFFFFF"/>
                  </a:solidFill>
                  <a:latin typeface="+mj-lt"/>
                </a:rPr>
                <a:t>Victoria Island, Lagos, Nigeria.</a:t>
              </a:r>
            </a:p>
            <a:p>
              <a:pPr algn="l"/>
              <a:endParaRPr lang="en-GB" sz="900" b="0" i="0" u="none" strike="noStrike" baseline="0" dirty="0">
                <a:solidFill>
                  <a:srgbClr val="FFFFFF"/>
                </a:solidFill>
                <a:latin typeface="+mj-lt"/>
              </a:endParaRPr>
            </a:p>
            <a:p>
              <a:pPr algn="l"/>
              <a:r>
                <a:rPr lang="en-GB" sz="900" b="0" i="0" u="none" strike="noStrike" baseline="0" dirty="0">
                  <a:solidFill>
                    <a:srgbClr val="FFFFFF"/>
                  </a:solidFill>
                  <a:latin typeface="+mj-lt"/>
                </a:rPr>
                <a:t>+234 (0) 813 864 1702</a:t>
              </a:r>
              <a:endParaRPr lang="en-GB" sz="200" dirty="0"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7DD62F-3235-A955-AE09-5CF5BD9514AE}"/>
                </a:ext>
              </a:extLst>
            </p:cNvPr>
            <p:cNvSpPr txBox="1"/>
            <p:nvPr userDrawn="1"/>
          </p:nvSpPr>
          <p:spPr>
            <a:xfrm>
              <a:off x="6577424" y="5986815"/>
              <a:ext cx="19788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000" b="1" i="0" u="none" strike="noStrike" baseline="0" dirty="0">
                  <a:solidFill>
                    <a:srgbClr val="FFFFFF"/>
                  </a:solidFill>
                  <a:latin typeface="+mj-lt"/>
                </a:rPr>
                <a:t>Port Harcourt Office</a:t>
              </a:r>
            </a:p>
            <a:p>
              <a:pPr algn="l"/>
              <a:r>
                <a:rPr lang="en-GB" sz="900" b="0" i="0" u="none" strike="noStrike" baseline="0" dirty="0">
                  <a:solidFill>
                    <a:srgbClr val="FFFFFF"/>
                  </a:solidFill>
                  <a:latin typeface="+mj-lt"/>
                </a:rPr>
                <a:t>10, Evo Road, </a:t>
              </a:r>
            </a:p>
            <a:p>
              <a:pPr algn="l"/>
              <a:r>
                <a:rPr lang="en-GB" sz="900" b="0" i="0" u="none" strike="noStrike" baseline="0" dirty="0">
                  <a:solidFill>
                    <a:srgbClr val="FFFFFF"/>
                  </a:solidFill>
                  <a:latin typeface="+mj-lt"/>
                </a:rPr>
                <a:t>GRA II,</a:t>
              </a:r>
            </a:p>
            <a:p>
              <a:pPr algn="l"/>
              <a:r>
                <a:rPr lang="en-GB" sz="900" b="0" i="0" u="none" strike="noStrike" baseline="0" dirty="0">
                  <a:solidFill>
                    <a:srgbClr val="FFFFFF"/>
                  </a:solidFill>
                  <a:latin typeface="+mj-lt"/>
                </a:rPr>
                <a:t>Port Harcourt, </a:t>
              </a:r>
            </a:p>
            <a:p>
              <a:pPr algn="l"/>
              <a:r>
                <a:rPr lang="en-GB" sz="900" b="0" i="0" u="none" strike="noStrike" baseline="0" dirty="0">
                  <a:solidFill>
                    <a:srgbClr val="FFFFFF"/>
                  </a:solidFill>
                  <a:latin typeface="+mj-lt"/>
                </a:rPr>
                <a:t>Rivers State, Nigeria.</a:t>
              </a:r>
            </a:p>
            <a:p>
              <a:pPr algn="l"/>
              <a:endParaRPr lang="en-GB" sz="900" dirty="0">
                <a:solidFill>
                  <a:srgbClr val="FFFFFF"/>
                </a:solidFill>
                <a:latin typeface="+mj-lt"/>
              </a:endParaRPr>
            </a:p>
            <a:p>
              <a:pPr algn="l"/>
              <a:r>
                <a:rPr lang="en-GB" sz="900" b="0" i="0" u="none" strike="noStrike" baseline="0" dirty="0">
                  <a:solidFill>
                    <a:srgbClr val="FFFFFF"/>
                  </a:solidFill>
                  <a:latin typeface="+mj-lt"/>
                </a:rPr>
                <a:t>+234 (0) 908 781 2026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253081-92A3-7812-98B2-2F96942C8213}"/>
                </a:ext>
              </a:extLst>
            </p:cNvPr>
            <p:cNvSpPr/>
            <p:nvPr userDrawn="1"/>
          </p:nvSpPr>
          <p:spPr>
            <a:xfrm>
              <a:off x="3761861" y="5977634"/>
              <a:ext cx="18000" cy="118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1D5B96-BDCE-74A4-4BEC-4EAB61B865E8}"/>
                </a:ext>
              </a:extLst>
            </p:cNvPr>
            <p:cNvSpPr/>
            <p:nvPr userDrawn="1"/>
          </p:nvSpPr>
          <p:spPr>
            <a:xfrm>
              <a:off x="6264847" y="5977634"/>
              <a:ext cx="18000" cy="118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Graphic 38" descr="Marker">
            <a:extLst>
              <a:ext uri="{FF2B5EF4-FFF2-40B4-BE49-F238E27FC236}">
                <a16:creationId xmlns:a16="http://schemas.microsoft.com/office/drawing/2014/main" id="{0E90BAEB-691E-47FD-279A-C0E22EA0B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3366" y="4489057"/>
            <a:ext cx="264900" cy="264900"/>
          </a:xfrm>
          <a:prstGeom prst="rect">
            <a:avLst/>
          </a:prstGeom>
        </p:spPr>
      </p:pic>
      <p:pic>
        <p:nvPicPr>
          <p:cNvPr id="44" name="Graphic 43" descr="Marker">
            <a:extLst>
              <a:ext uri="{FF2B5EF4-FFF2-40B4-BE49-F238E27FC236}">
                <a16:creationId xmlns:a16="http://schemas.microsoft.com/office/drawing/2014/main" id="{5DB58B63-904C-D457-8DCC-9C7F401195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0521" y="4489714"/>
            <a:ext cx="264243" cy="2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9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52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18ED-119B-4193-B824-CC202EEC5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1D739-2A6D-47AC-B577-39E6A4FAF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62AF-683A-48B8-BBC6-FFAAA932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7D7-9E08-4269-A4F9-E87035F60EE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AC126-C01F-4E2B-A864-CD0C2D9EF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B03AF-C4CE-47EF-9D48-F7E5E5B0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3BA2-61B0-4864-BD63-5EB31FC56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43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FB8E-E176-4163-ABBC-6CE73D0C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BEAC1-4C8A-40A2-BE02-C7F6B3A5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E1871-A1BD-463E-9EA8-6A8C0D76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7D7-9E08-4269-A4F9-E87035F60EE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A9C18-C352-45E9-BB15-CD4F4FA4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F286-6C56-4990-9F66-1F42EE10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3BA2-61B0-4864-BD63-5EB31FC56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17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EC0D-6C17-43B9-9B5E-E4CDA26E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C6743-645C-482D-B983-362069F00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235C9-0AD7-424A-A43A-83CC6E15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7D7-9E08-4269-A4F9-E87035F60EE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6EF1A-71CA-4B1B-93E2-9AE09781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728AA-5176-4FF0-BFB3-8AC2A01E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3BA2-61B0-4864-BD63-5EB31FC56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27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3794-217D-4725-8F64-91F22FA9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F6AA0-44FB-4604-966F-E4003377C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D9A72-86D5-46B1-B073-B272C4ECD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7BD45-7ECF-4124-BF3D-787DD5E7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7D7-9E08-4269-A4F9-E87035F60EE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F2666-FD86-428A-BD4C-D41AEECB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DF932-5B42-4836-BE0C-290CEF25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3BA2-61B0-4864-BD63-5EB31FC56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6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004969" y="136168"/>
            <a:ext cx="10187030" cy="438478"/>
          </a:xfrm>
          <a:prstGeom prst="rect">
            <a:avLst/>
          </a:prstGeom>
          <a:solidFill>
            <a:srgbClr val="F1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37" y="889233"/>
            <a:ext cx="10812648" cy="52137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4373" y="6322829"/>
            <a:ext cx="4261404" cy="365125"/>
          </a:xfrm>
          <a:prstGeom prst="rect">
            <a:avLst/>
          </a:prstGeom>
        </p:spPr>
        <p:txBody>
          <a:bodyPr/>
          <a:lstStyle/>
          <a:p>
            <a:fld id="{802E6086-FEF5-4EAF-9B3F-581F83E2CDA5}" type="datetime1">
              <a:rPr lang="en-GB" smtClean="0"/>
              <a:t>16/10/2023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2277" y="6488188"/>
            <a:ext cx="439723" cy="365125"/>
          </a:xfrm>
        </p:spPr>
        <p:txBody>
          <a:bodyPr/>
          <a:lstStyle/>
          <a:p>
            <a:fld id="{ECE082DE-8E2A-4186-9421-9D2318CE72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004968" y="201337"/>
            <a:ext cx="10187031" cy="3733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967" y="199080"/>
            <a:ext cx="10003872" cy="379756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517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276B6-6350-459D-9436-AC65DB5E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9844F-496A-47BC-86EE-D54E5D872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A3E62-A1CB-48CD-A1ED-113B52C7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EC00D-3C00-4848-8E35-C568EBF09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F7F0E-0A26-4DDD-8691-0EEA39719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6A60A-0C34-4015-979F-4D12DA87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7D7-9E08-4269-A4F9-E87035F60EE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233A3-BF70-4612-80B9-B896FDAA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F493D-E3CF-41FA-A322-B3A349A5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3BA2-61B0-4864-BD63-5EB31FC56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1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4D1B-002A-40E1-A23B-24C51FE8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F0768-84C4-4CDA-9B47-3D95141D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7D7-9E08-4269-A4F9-E87035F60EE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D87F9-5959-4EEB-811F-885564A2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C8F20-3943-4E9E-A40B-74D364DC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3BA2-61B0-4864-BD63-5EB31FC56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32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0D7478-1056-4ADD-B8E4-4C04E13C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7D7-9E08-4269-A4F9-E87035F60EE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B3C01-1A99-4109-9C2F-66E03207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6E6FD-0E8B-4742-909A-2ABCF210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3BA2-61B0-4864-BD63-5EB31FC56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2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76FB-7923-4EBB-AE15-672B30C4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AE601-F7CC-40AC-B28B-C8226868A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10428-522A-4340-AF3F-AD51B0A14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4404F-E98F-4D45-B4C2-FDF13A21F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7D7-9E08-4269-A4F9-E87035F60EE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83F34-2A5E-4889-A457-65A9F4C0E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06064-DE53-44F4-895F-EC27C016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3BA2-61B0-4864-BD63-5EB31FC56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39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33E9-7E63-498D-B9C6-8EE8C9FC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A028-186B-4BB5-AAF4-63D66BC58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44385-0EC6-4392-8F3F-6588CBFA4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562DB-034C-474D-90C0-FC4742CE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7D7-9E08-4269-A4F9-E87035F60EE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83F6D-1D43-4354-9FCB-DC27E643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2C5B5-C69D-4229-9B58-EC59DF9D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3BA2-61B0-4864-BD63-5EB31FC56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5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7E50-6648-43D3-A5A7-6F66D5D6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35861-2311-444A-BFF4-DC6BE04EC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73585-F19A-4F8D-A99D-EAD04AE16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7D7-9E08-4269-A4F9-E87035F60EE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189BE-D627-4849-87E8-AB283524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EA350-41B3-4645-9ABA-352C0A88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3BA2-61B0-4864-BD63-5EB31FC56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40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88F73-9493-4229-9E61-6716DCC36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11550-B48B-451D-8F91-DD6EBEE26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4CD43-433F-4D59-AD35-672E87F4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7D7-9E08-4269-A4F9-E87035F60EE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496F1-D887-4302-B3F6-6713AF24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60ECC-873F-4B19-BB60-6999F36E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3BA2-61B0-4864-BD63-5EB31FC56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4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4373" y="6322829"/>
            <a:ext cx="4261404" cy="365125"/>
          </a:xfrm>
          <a:prstGeom prst="rect">
            <a:avLst/>
          </a:prstGeom>
        </p:spPr>
        <p:txBody>
          <a:bodyPr/>
          <a:lstStyle/>
          <a:p>
            <a:fld id="{DD9AFE38-F9C0-4839-A135-D785DBB4CD69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15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718133-4EF7-4641-B572-2DBB2DFBF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4" y="1130176"/>
            <a:ext cx="1827430" cy="500992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F5B51B3-8105-E485-CD75-52AE3C86F7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3"/>
          <a:stretch/>
        </p:blipFill>
        <p:spPr>
          <a:xfrm flipH="1" flipV="1">
            <a:off x="11247696" y="6176962"/>
            <a:ext cx="1010416" cy="761003"/>
          </a:xfrm>
          <a:prstGeom prst="rect">
            <a:avLst/>
          </a:prstGeom>
        </p:spPr>
      </p:pic>
      <p:sp>
        <p:nvSpPr>
          <p:cNvPr id="7" name="Google Shape;1138;p59">
            <a:extLst>
              <a:ext uri="{FF2B5EF4-FFF2-40B4-BE49-F238E27FC236}">
                <a16:creationId xmlns:a16="http://schemas.microsoft.com/office/drawing/2014/main" id="{BA841409-FF1B-FD02-631E-C20966FEC11B}"/>
              </a:ext>
            </a:extLst>
          </p:cNvPr>
          <p:cNvSpPr txBox="1"/>
          <p:nvPr userDrawn="1"/>
        </p:nvSpPr>
        <p:spPr>
          <a:xfrm>
            <a:off x="5430058" y="6492875"/>
            <a:ext cx="1331884" cy="1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r>
              <a:rPr lang="en-GB" sz="1000" i="0" dirty="0">
                <a:solidFill>
                  <a:schemeClr val="bg1"/>
                </a:solidFill>
                <a:ea typeface="Calibri" panose="020F0502020204030204" pitchFamily="34" charset="0"/>
              </a:rPr>
              <a:t>© 2023 </a:t>
            </a:r>
            <a:r>
              <a:rPr lang="en-GB" sz="1000" b="1" i="0" dirty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Norrenberger</a:t>
            </a:r>
            <a:endParaRPr lang="en-GB" sz="600" b="1" i="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1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971412" y="199080"/>
            <a:ext cx="10037427" cy="379756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lick to edit </a:t>
            </a:r>
            <a:r>
              <a:rPr lang="en-US" dirty="0" err="1"/>
              <a:t>Mastr</a:t>
            </a:r>
            <a:r>
              <a:rPr lang="en-US" dirty="0"/>
              <a:t> </a:t>
            </a:r>
            <a:r>
              <a:rPr lang="en-US" dirty="0" err="1"/>
              <a:t>titlestyle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3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971412" y="199080"/>
            <a:ext cx="10037427" cy="379756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lick to edit </a:t>
            </a:r>
            <a:r>
              <a:rPr lang="en-US" dirty="0" err="1"/>
              <a:t>Mastr</a:t>
            </a:r>
            <a:r>
              <a:rPr lang="en-US" dirty="0"/>
              <a:t> </a:t>
            </a:r>
            <a:r>
              <a:rPr lang="en-US" dirty="0" err="1"/>
              <a:t>titlestyle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DA983-5A8A-4121-8E7E-10B8F294B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6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64373" y="6322829"/>
            <a:ext cx="4261404" cy="365125"/>
          </a:xfrm>
          <a:prstGeom prst="rect">
            <a:avLst/>
          </a:prstGeom>
        </p:spPr>
        <p:txBody>
          <a:bodyPr/>
          <a:lstStyle/>
          <a:p>
            <a:fld id="{155A62B8-27A9-427B-B4EB-25529A26BA63}" type="datetime1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2004969" y="136168"/>
            <a:ext cx="10187030" cy="438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2004968" y="201337"/>
            <a:ext cx="10187031" cy="3733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04967" y="199080"/>
            <a:ext cx="10003872" cy="379756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57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64373" y="6322829"/>
            <a:ext cx="4261404" cy="365125"/>
          </a:xfrm>
          <a:prstGeom prst="rect">
            <a:avLst/>
          </a:prstGeom>
        </p:spPr>
        <p:txBody>
          <a:bodyPr/>
          <a:lstStyle/>
          <a:p>
            <a:fld id="{9780BA56-8676-4B6D-BCA2-0B5EA4563D1B}" type="datetime1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2004969" y="136168"/>
            <a:ext cx="10187030" cy="438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2004968" y="201337"/>
            <a:ext cx="10187031" cy="3733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04967" y="199080"/>
            <a:ext cx="10003872" cy="379756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00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64373" y="6322829"/>
            <a:ext cx="4261404" cy="365125"/>
          </a:xfrm>
          <a:prstGeom prst="rect">
            <a:avLst/>
          </a:prstGeom>
        </p:spPr>
        <p:txBody>
          <a:bodyPr/>
          <a:lstStyle/>
          <a:p>
            <a:fld id="{8002F3D2-3774-4B1C-8ED9-344997F19660}" type="datetime1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64373" y="6322829"/>
            <a:ext cx="4261404" cy="365125"/>
          </a:xfrm>
          <a:prstGeom prst="rect">
            <a:avLst/>
          </a:prstGeom>
        </p:spPr>
        <p:txBody>
          <a:bodyPr/>
          <a:lstStyle/>
          <a:p>
            <a:fld id="{BCE810BB-6E73-45FA-99AF-A870DD076D26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5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788565"/>
            <a:ext cx="10722069" cy="902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722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1818" y="6492875"/>
            <a:ext cx="439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082DE-8E2A-4186-9421-9D2318CE722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Google Shape;354;p28"/>
          <p:cNvCxnSpPr/>
          <p:nvPr userDrawn="1"/>
        </p:nvCxnSpPr>
        <p:spPr>
          <a:xfrm>
            <a:off x="11796989" y="343068"/>
            <a:ext cx="20300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" name="Google Shape;1137;p59">
            <a:extLst>
              <a:ext uri="{FF2B5EF4-FFF2-40B4-BE49-F238E27FC236}">
                <a16:creationId xmlns:a16="http://schemas.microsoft.com/office/drawing/2014/main" id="{6180889F-FEB5-4BA4-8122-1386A65DEB74}"/>
              </a:ext>
            </a:extLst>
          </p:cNvPr>
          <p:cNvSpPr txBox="1"/>
          <p:nvPr userDrawn="1"/>
        </p:nvSpPr>
        <p:spPr>
          <a:xfrm>
            <a:off x="749841" y="6283325"/>
            <a:ext cx="2022641" cy="30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</a:pPr>
            <a:r>
              <a:rPr lang="en-US" sz="1400" b="0" i="0" u="none" strike="noStrike" cap="none" dirty="0">
                <a:solidFill>
                  <a:srgbClr val="F53900"/>
                </a:solidFill>
                <a:latin typeface="+mn-lt"/>
                <a:ea typeface="Open Sans"/>
                <a:cs typeface="Open Sans"/>
                <a:sym typeface="Open Sans"/>
              </a:rPr>
              <a:t>www.norrenberger.com</a:t>
            </a:r>
            <a:endParaRPr sz="2000" dirty="0">
              <a:solidFill>
                <a:srgbClr val="F53900"/>
              </a:solidFill>
              <a:latin typeface="+mn-lt"/>
            </a:endParaRPr>
          </a:p>
        </p:txBody>
      </p:sp>
      <p:sp>
        <p:nvSpPr>
          <p:cNvPr id="14" name="Google Shape;1138;p59">
            <a:extLst>
              <a:ext uri="{FF2B5EF4-FFF2-40B4-BE49-F238E27FC236}">
                <a16:creationId xmlns:a16="http://schemas.microsoft.com/office/drawing/2014/main" id="{BE80491C-E8F6-4995-8F9C-73FAD50D6012}"/>
              </a:ext>
            </a:extLst>
          </p:cNvPr>
          <p:cNvSpPr txBox="1"/>
          <p:nvPr userDrawn="1"/>
        </p:nvSpPr>
        <p:spPr>
          <a:xfrm>
            <a:off x="3419870" y="6280150"/>
            <a:ext cx="1257891" cy="30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</a:pPr>
            <a:r>
              <a:rPr lang="en-US" sz="14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@norrenberger</a:t>
            </a:r>
            <a:endParaRPr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6FFCE2B-E870-475D-A907-542462A0B7C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72941" y="6358605"/>
            <a:ext cx="616507" cy="146787"/>
          </a:xfrm>
          <a:prstGeom prst="rect">
            <a:avLst/>
          </a:prstGeom>
        </p:spPr>
      </p:pic>
      <p:sp>
        <p:nvSpPr>
          <p:cNvPr id="5" name="Google Shape;1138;p59">
            <a:extLst>
              <a:ext uri="{FF2B5EF4-FFF2-40B4-BE49-F238E27FC236}">
                <a16:creationId xmlns:a16="http://schemas.microsoft.com/office/drawing/2014/main" id="{4B434272-79AE-A32F-3F9C-30DC27967F84}"/>
              </a:ext>
            </a:extLst>
          </p:cNvPr>
          <p:cNvSpPr txBox="1"/>
          <p:nvPr userDrawn="1"/>
        </p:nvSpPr>
        <p:spPr>
          <a:xfrm>
            <a:off x="7514241" y="6339204"/>
            <a:ext cx="3478365" cy="30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r>
              <a:rPr lang="en-GB" sz="1050" i="1" dirty="0">
                <a:solidFill>
                  <a:schemeClr val="accent3"/>
                </a:solidFill>
                <a:ea typeface="Calibri" panose="020F0502020204030204" pitchFamily="34" charset="0"/>
              </a:rPr>
              <a:t>*Strictly private and confidential, for discussion purposes only</a:t>
            </a:r>
            <a:endParaRPr lang="en-GB" sz="700" i="1" dirty="0">
              <a:solidFill>
                <a:schemeClr val="accent3"/>
              </a:solidFill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E0CCBBD6-1EAE-5A7E-2BE3-8862DD7BC0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3"/>
          <a:stretch/>
        </p:blipFill>
        <p:spPr>
          <a:xfrm flipH="1" flipV="1">
            <a:off x="11247696" y="6132512"/>
            <a:ext cx="1010416" cy="761003"/>
          </a:xfrm>
          <a:prstGeom prst="rect">
            <a:avLst/>
          </a:prstGeom>
        </p:spPr>
      </p:pic>
      <p:pic>
        <p:nvPicPr>
          <p:cNvPr id="7" name="Picture 6" descr="A picture containing graphics, design&#10;&#10;Description automatically generated">
            <a:extLst>
              <a:ext uri="{FF2B5EF4-FFF2-40B4-BE49-F238E27FC236}">
                <a16:creationId xmlns:a16="http://schemas.microsoft.com/office/drawing/2014/main" id="{40C797B1-2A6C-8777-5D6C-4B3D46EA69C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3" y="213513"/>
            <a:ext cx="1295931" cy="2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0" r:id="rId2"/>
    <p:sldLayoutId id="2147483651" r:id="rId3"/>
    <p:sldLayoutId id="2147483652" r:id="rId4"/>
    <p:sldLayoutId id="2147483677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0" r:id="rId14"/>
    <p:sldLayoutId id="214748367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A5FB71-CAD3-4154-AE94-04E518C1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C6531-A6C8-4135-8CA8-3673558EC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DF3B8-EB99-470E-ACB0-9938AE54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347D7-9E08-4269-A4F9-E87035F60EE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E05D8-3256-45D7-8686-73DF55673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F00FB-C362-47C7-B209-5910BFD19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23BA2-61B0-4864-BD63-5EB31FC56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7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A7285B-18D4-4234-8244-AB0E5F315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983" y="1311365"/>
            <a:ext cx="7335264" cy="2117635"/>
          </a:xfrm>
        </p:spPr>
        <p:txBody>
          <a:bodyPr>
            <a:normAutofit/>
          </a:bodyPr>
          <a:lstStyle/>
          <a:p>
            <a:r>
              <a:rPr lang="en-US" sz="2800" dirty="0"/>
              <a:t>Technical Report Writing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2436A-1BB8-B3BE-F310-C7EF836B2495}"/>
              </a:ext>
            </a:extLst>
          </p:cNvPr>
          <p:cNvSpPr txBox="1"/>
          <p:nvPr/>
        </p:nvSpPr>
        <p:spPr>
          <a:xfrm>
            <a:off x="802433" y="3890865"/>
            <a:ext cx="5747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j-lt"/>
                <a:ea typeface="+mj-ea"/>
                <a:cs typeface="+mj-cs"/>
              </a:rPr>
              <a:t>“Writing for the world of work”</a:t>
            </a:r>
          </a:p>
          <a:p>
            <a:r>
              <a:rPr lang="en-GB" sz="2000" b="1" dirty="0">
                <a:latin typeface="+mj-lt"/>
                <a:ea typeface="+mj-ea"/>
                <a:cs typeface="+mj-cs"/>
              </a:rPr>
              <a:t>by Team 3 and 4</a:t>
            </a:r>
            <a:endParaRPr lang="en-NG" sz="2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079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221AC4-A425-BEF1-8CCF-AFEE3D9C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37" y="889233"/>
            <a:ext cx="11445251" cy="5213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642"/>
              </a:lnSpc>
              <a:spcBef>
                <a:spcPts val="563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3165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483F5-35BB-0574-F18A-B58AFC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A05ED-DFDE-BC7F-86B4-E5A935F2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orbel"/>
                <a:cs typeface="Segoe UI"/>
              </a:rPr>
              <a:t>Think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3F0B4-A58A-0D34-EC86-7444DA9A3145}"/>
              </a:ext>
            </a:extLst>
          </p:cNvPr>
          <p:cNvSpPr txBox="1"/>
          <p:nvPr/>
        </p:nvSpPr>
        <p:spPr>
          <a:xfrm>
            <a:off x="349286" y="896470"/>
            <a:ext cx="11625644" cy="2872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 Check that your sentences flow and that your paragraphs are linked logically and orderly.</a:t>
            </a:r>
            <a:endParaRPr lang="en-US" sz="2000">
              <a:latin typeface="Corbe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The train of thought must be connected, easy to follow, and sensible.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            *</a:t>
            </a:r>
            <a:r>
              <a:rPr lang="en-US" sz="2000" b="1" dirty="0">
                <a:solidFill>
                  <a:srgbClr val="000000"/>
                </a:solidFill>
                <a:latin typeface="Corbel"/>
                <a:cs typeface="Segoe UI"/>
              </a:rPr>
              <a:t>Note:</a:t>
            </a: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 Digressions are not permissible in writing.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 marL="285750" indent="-285750">
              <a:lnSpc>
                <a:spcPts val="2592"/>
              </a:lnSpc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00146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7C9A-F741-591F-AAFB-142391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Track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BB00F-5AAB-02B9-E189-C5AEFF54B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To make your writing correct and complete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EA2F9-FF00-DCDB-CF62-D0599678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22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221AC4-A425-BEF1-8CCF-AFEE3D9C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37" y="889233"/>
            <a:ext cx="11445251" cy="5213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642"/>
              </a:lnSpc>
              <a:spcBef>
                <a:spcPts val="563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3165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483F5-35BB-0574-F18A-B58AFC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12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A05ED-DFDE-BC7F-86B4-E5A935F2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orbel"/>
                <a:cs typeface="Segoe UI"/>
              </a:rPr>
              <a:t>Track For Correctness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3F0B4-A58A-0D34-EC86-7444DA9A3145}"/>
              </a:ext>
            </a:extLst>
          </p:cNvPr>
          <p:cNvSpPr txBox="1"/>
          <p:nvPr/>
        </p:nvSpPr>
        <p:spPr>
          <a:xfrm>
            <a:off x="852494" y="997112"/>
            <a:ext cx="9727832" cy="4780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orbel"/>
                <a:cs typeface="Segoe UI"/>
              </a:rPr>
              <a:t>Correct Communication</a:t>
            </a:r>
            <a:endParaRPr lang="en-US" b="1"/>
          </a:p>
          <a:p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 marL="342900" indent="-342900">
              <a:lnSpc>
                <a:spcPts val="3165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Corbel"/>
                <a:cs typeface="Segoe UI"/>
              </a:rPr>
              <a:t>Fits your audience: </a:t>
            </a: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The language used matches your audience's level of education or knowledge.</a:t>
            </a:r>
          </a:p>
          <a:p>
            <a:pPr marL="342900" indent="-342900">
              <a:lnSpc>
                <a:spcPts val="3165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Corbel"/>
                <a:cs typeface="Segoe UI"/>
              </a:rPr>
              <a:t>It's error-free</a:t>
            </a: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: The statistics, facts, names and titles are accurate.</a:t>
            </a:r>
          </a:p>
          <a:p>
            <a:pPr algn="r">
              <a:lnSpc>
                <a:spcPts val="3165"/>
              </a:lnSpc>
              <a:spcBef>
                <a:spcPts val="3050"/>
              </a:spcBef>
            </a:pPr>
            <a:r>
              <a:rPr lang="en-US" sz="1600" b="1">
                <a:solidFill>
                  <a:srgbClr val="000000"/>
                </a:solidFill>
                <a:latin typeface="Segoe UI"/>
                <a:cs typeface="Segoe UI"/>
              </a:rPr>
              <a:t>* </a:t>
            </a:r>
            <a:r>
              <a:rPr lang="en-US" sz="1600" b="1">
                <a:solidFill>
                  <a:srgbClr val="000000"/>
                </a:solidFill>
                <a:latin typeface="Corbel"/>
                <a:cs typeface="Segoe UI"/>
              </a:rPr>
              <a:t>Be careful with spell checkers; they don't catch everything.</a:t>
            </a:r>
            <a:endParaRPr lang="en-US"/>
          </a:p>
          <a:p>
            <a:pPr marL="514985">
              <a:lnSpc>
                <a:spcPts val="3165"/>
              </a:lnSpc>
              <a:spcBef>
                <a:spcPts val="2547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solidFill>
                <a:srgbClr val="000000"/>
              </a:solidFill>
              <a:latin typeface="Corbel"/>
              <a:cs typeface="Segoe UI"/>
            </a:endParaRPr>
          </a:p>
          <a:p>
            <a:pPr marL="285750" indent="-285750">
              <a:lnSpc>
                <a:spcPts val="2592"/>
              </a:lnSpc>
              <a:buFont typeface="Arial"/>
              <a:buChar char="•"/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6886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221AC4-A425-BEF1-8CCF-AFEE3D9C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37" y="889233"/>
            <a:ext cx="5622422" cy="5213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642"/>
              </a:lnSpc>
              <a:spcBef>
                <a:spcPts val="563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3165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483F5-35BB-0574-F18A-B58AFC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13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A05ED-DFDE-BC7F-86B4-E5A935F2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Corbel"/>
                <a:cs typeface="Segoe UI"/>
              </a:rPr>
              <a:t>Class Exercise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3F0B4-A58A-0D34-EC86-7444DA9A3145}"/>
              </a:ext>
            </a:extLst>
          </p:cNvPr>
          <p:cNvSpPr txBox="1"/>
          <p:nvPr/>
        </p:nvSpPr>
        <p:spPr>
          <a:xfrm>
            <a:off x="665589" y="997112"/>
            <a:ext cx="11079303" cy="42675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r>
              <a:rPr lang="en-US" sz="2400" b="1" u="sng" dirty="0">
                <a:solidFill>
                  <a:srgbClr val="000000"/>
                </a:solidFill>
                <a:latin typeface="Corbel"/>
                <a:cs typeface="Segoe UI"/>
              </a:rPr>
              <a:t>Spot The Error</a:t>
            </a:r>
            <a:endParaRPr lang="en-US" sz="2400" b="1" u="sng" dirty="0">
              <a:solidFill>
                <a:srgbClr val="282828"/>
              </a:solidFill>
              <a:latin typeface="Corbel"/>
              <a:cs typeface="Segoe UI"/>
            </a:endParaRPr>
          </a:p>
          <a:p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Dear Bimbo,</a:t>
            </a:r>
            <a:endParaRPr lang="en-US" sz="2000" dirty="0"/>
          </a:p>
          <a:p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Further to our conservation today, I am attaching the plan for the first stage of the project. </a:t>
            </a:r>
          </a:p>
          <a:p>
            <a:pPr>
              <a:lnSpc>
                <a:spcPts val="2642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Hope the one weak deadline is okay with you and your team.</a:t>
            </a:r>
            <a:endParaRPr lang="en-US" sz="2000">
              <a:solidFill>
                <a:srgbClr val="282828"/>
              </a:solidFill>
              <a:latin typeface="Corbel"/>
              <a:cs typeface="Segoe UI"/>
            </a:endParaRPr>
          </a:p>
          <a:p>
            <a:pPr>
              <a:lnSpc>
                <a:spcPts val="2401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Regards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Chidi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 marL="285750" indent="-285750">
              <a:lnSpc>
                <a:spcPts val="2592"/>
              </a:lnSpc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47613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221AC4-A425-BEF1-8CCF-AFEE3D9C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37" y="889233"/>
            <a:ext cx="5622422" cy="5213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642"/>
              </a:lnSpc>
              <a:spcBef>
                <a:spcPts val="563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3165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483F5-35BB-0574-F18A-B58AFC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14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A05ED-DFDE-BC7F-86B4-E5A935F2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cs typeface="Segoe UI"/>
              </a:rPr>
              <a:t>Class Exercise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3F0B4-A58A-0D34-EC86-7444DA9A3145}"/>
              </a:ext>
            </a:extLst>
          </p:cNvPr>
          <p:cNvSpPr txBox="1"/>
          <p:nvPr/>
        </p:nvSpPr>
        <p:spPr>
          <a:xfrm>
            <a:off x="665589" y="997112"/>
            <a:ext cx="10475454" cy="48267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168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Hi all,</a:t>
            </a:r>
            <a:endParaRPr lang="en-US" sz="2000"/>
          </a:p>
          <a:p>
            <a:pPr>
              <a:lnSpc>
                <a:spcPts val="2594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373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Let us meet tomorrow to discuss the product launch event. Please be there</a:t>
            </a:r>
          </a:p>
          <a:p>
            <a:pPr>
              <a:lnSpc>
                <a:spcPts val="2160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on time.</a:t>
            </a:r>
          </a:p>
          <a:p>
            <a:pPr>
              <a:lnSpc>
                <a:spcPts val="2160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373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Thanks</a:t>
            </a:r>
          </a:p>
          <a:p>
            <a:pPr>
              <a:lnSpc>
                <a:spcPts val="2160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Chris</a:t>
            </a:r>
          </a:p>
          <a:p>
            <a:pPr>
              <a:lnSpc>
                <a:spcPts val="2160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594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401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 marL="285750" indent="-285750">
              <a:lnSpc>
                <a:spcPts val="2592"/>
              </a:lnSpc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65274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221AC4-A425-BEF1-8CCF-AFEE3D9C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37" y="889233"/>
            <a:ext cx="5622422" cy="5213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642"/>
              </a:lnSpc>
              <a:spcBef>
                <a:spcPts val="563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3165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483F5-35BB-0574-F18A-B58AFC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15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A05ED-DFDE-BC7F-86B4-E5A935F2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orbel"/>
                <a:cs typeface="Segoe UI"/>
              </a:rPr>
              <a:t>Class Exercise: Correction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3F0B4-A58A-0D34-EC86-7444DA9A3145}"/>
              </a:ext>
            </a:extLst>
          </p:cNvPr>
          <p:cNvSpPr txBox="1"/>
          <p:nvPr/>
        </p:nvSpPr>
        <p:spPr>
          <a:xfrm>
            <a:off x="665589" y="997112"/>
            <a:ext cx="11079303" cy="47702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Dear Bimbo,</a:t>
            </a:r>
            <a:endParaRPr lang="en-US" sz="2000"/>
          </a:p>
          <a:p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Further to our conservation/</a:t>
            </a:r>
            <a:r>
              <a:rPr lang="en-US" sz="2000" b="1" dirty="0">
                <a:solidFill>
                  <a:srgbClr val="FF0000"/>
                </a:solidFill>
                <a:latin typeface="Corbel"/>
                <a:cs typeface="Segoe UI"/>
              </a:rPr>
              <a:t>conversation </a:t>
            </a: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today, I am attaching the plan for the project’s first stage. </a:t>
            </a:r>
          </a:p>
          <a:p>
            <a:pPr>
              <a:lnSpc>
                <a:spcPts val="2160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160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I hope the one weak /</a:t>
            </a:r>
            <a:r>
              <a:rPr lang="en-US" sz="2000" b="1" dirty="0">
                <a:solidFill>
                  <a:srgbClr val="FF0000"/>
                </a:solidFill>
                <a:latin typeface="Corbel"/>
                <a:cs typeface="Segoe UI"/>
              </a:rPr>
              <a:t>week </a:t>
            </a: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deadline is okay with you and your team.</a:t>
            </a:r>
            <a:endParaRPr lang="en-US" sz="2000">
              <a:solidFill>
                <a:srgbClr val="282828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Regards,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Chidi</a:t>
            </a:r>
          </a:p>
          <a:p>
            <a:pPr>
              <a:lnSpc>
                <a:spcPts val="2400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400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401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 marL="285750" indent="-285750">
              <a:lnSpc>
                <a:spcPts val="2592"/>
              </a:lnSpc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9948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221AC4-A425-BEF1-8CCF-AFEE3D9C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37" y="889233"/>
            <a:ext cx="5622422" cy="5213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642"/>
              </a:lnSpc>
              <a:spcBef>
                <a:spcPts val="563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3165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483F5-35BB-0574-F18A-B58AFC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16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A05ED-DFDE-BC7F-86B4-E5A935F2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cs typeface="Segoe UI"/>
              </a:rPr>
              <a:t>Track for Completeness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3F0B4-A58A-0D34-EC86-7444DA9A3145}"/>
              </a:ext>
            </a:extLst>
          </p:cNvPr>
          <p:cNvSpPr txBox="1"/>
          <p:nvPr/>
        </p:nvSpPr>
        <p:spPr>
          <a:xfrm>
            <a:off x="665589" y="997112"/>
            <a:ext cx="10475454" cy="41598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168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When a message is complete, the audience has everything they need to be informed and, if applicable, take action.</a:t>
            </a:r>
            <a:endParaRPr lang="en-US" sz="2000"/>
          </a:p>
          <a:p>
            <a:pPr>
              <a:lnSpc>
                <a:spcPts val="2594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594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Check that all relevant information is included: </a:t>
            </a:r>
            <a:r>
              <a:rPr lang="en-US" sz="2000" strike="sngStrike" dirty="0">
                <a:solidFill>
                  <a:srgbClr val="000000"/>
                </a:solidFill>
                <a:latin typeface="Corbel"/>
                <a:cs typeface="Segoe UI"/>
              </a:rPr>
              <a:t>contact names</a:t>
            </a: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, </a:t>
            </a:r>
            <a:r>
              <a:rPr lang="en-US" sz="2000" strike="sngStrike" err="1">
                <a:solidFill>
                  <a:srgbClr val="000000"/>
                </a:solidFill>
                <a:latin typeface="Corbel"/>
                <a:cs typeface="Segoe UI"/>
              </a:rPr>
              <a:t>dates</a:t>
            </a:r>
            <a:r>
              <a:rPr lang="en-US" sz="2000" err="1">
                <a:solidFill>
                  <a:srgbClr val="000000"/>
                </a:solidFill>
                <a:latin typeface="Corbel"/>
                <a:cs typeface="Segoe UI"/>
              </a:rPr>
              <a:t>,</a:t>
            </a:r>
            <a:r>
              <a:rPr lang="en-US" sz="2000" strike="sngStrike" err="1">
                <a:solidFill>
                  <a:srgbClr val="000000"/>
                </a:solidFill>
                <a:latin typeface="Corbel"/>
                <a:cs typeface="Segoe UI"/>
              </a:rPr>
              <a:t>times</a:t>
            </a: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, </a:t>
            </a:r>
            <a:r>
              <a:rPr lang="en-US" sz="2000" strike="sngStrike" dirty="0">
                <a:solidFill>
                  <a:srgbClr val="000000"/>
                </a:solidFill>
                <a:latin typeface="Corbel"/>
                <a:cs typeface="Segoe UI"/>
              </a:rPr>
              <a:t>locations</a:t>
            </a: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, and so on.</a:t>
            </a:r>
            <a:endParaRPr lang="en-US" sz="2000">
              <a:solidFill>
                <a:srgbClr val="282828"/>
              </a:solidFill>
              <a:latin typeface="Corbel"/>
              <a:cs typeface="Segoe UI"/>
            </a:endParaRPr>
          </a:p>
          <a:p>
            <a:pPr>
              <a:lnSpc>
                <a:spcPts val="2594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594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Examples...</a:t>
            </a:r>
          </a:p>
          <a:p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401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 marL="285750" indent="-285750">
              <a:lnSpc>
                <a:spcPts val="2592"/>
              </a:lnSpc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9082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221AC4-A425-BEF1-8CCF-AFEE3D9C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37" y="889233"/>
            <a:ext cx="5622422" cy="5213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642"/>
              </a:lnSpc>
              <a:spcBef>
                <a:spcPts val="563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3165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483F5-35BB-0574-F18A-B58AFC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17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A05ED-DFDE-BC7F-86B4-E5A935F2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cs typeface="Segoe UI"/>
              </a:rPr>
              <a:t>Examples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3F0B4-A58A-0D34-EC86-7444DA9A3145}"/>
              </a:ext>
            </a:extLst>
          </p:cNvPr>
          <p:cNvSpPr txBox="1"/>
          <p:nvPr/>
        </p:nvSpPr>
        <p:spPr>
          <a:xfrm>
            <a:off x="885541" y="997112"/>
            <a:ext cx="10543049" cy="48958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168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Hi all,</a:t>
            </a:r>
          </a:p>
          <a:p>
            <a:pPr>
              <a:lnSpc>
                <a:spcPts val="3168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ea typeface="+mn-lt"/>
                <a:cs typeface="Segoe UI"/>
              </a:rPr>
              <a:t>Let us meet tomorrow to discuss the product launch event. Please be there on time.</a:t>
            </a:r>
          </a:p>
          <a:p>
            <a:pPr>
              <a:lnSpc>
                <a:spcPts val="3168"/>
              </a:lnSpc>
            </a:pPr>
            <a:endParaRPr lang="en-US" sz="2000" dirty="0">
              <a:solidFill>
                <a:srgbClr val="000000"/>
              </a:solidFill>
              <a:ea typeface="+mn-lt"/>
              <a:cs typeface="Segoe UI"/>
            </a:endParaRPr>
          </a:p>
          <a:p>
            <a:pPr>
              <a:lnSpc>
                <a:spcPts val="2373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Thanks</a:t>
            </a:r>
          </a:p>
          <a:p>
            <a:pPr>
              <a:lnSpc>
                <a:spcPts val="2160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Chris</a:t>
            </a:r>
          </a:p>
          <a:p>
            <a:pPr>
              <a:lnSpc>
                <a:spcPts val="3168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3168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Hello team,</a:t>
            </a:r>
          </a:p>
          <a:p>
            <a:pPr>
              <a:lnSpc>
                <a:spcPts val="3168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373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Let’s meet at 11 am in Conference room 3 to discuss the product launch event. We must decide on the keynote speakers and complete the event invite draft tomorrow. Please be there on time.</a:t>
            </a:r>
          </a:p>
          <a:p>
            <a:pPr>
              <a:lnSpc>
                <a:spcPts val="2160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373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Thanks</a:t>
            </a:r>
          </a:p>
          <a:p>
            <a:pPr>
              <a:lnSpc>
                <a:spcPts val="2160"/>
              </a:lnSpc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Chris</a:t>
            </a:r>
          </a:p>
          <a:p>
            <a:pPr>
              <a:lnSpc>
                <a:spcPts val="2160"/>
              </a:lnSpc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43491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221AC4-A425-BEF1-8CCF-AFEE3D9C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37" y="889233"/>
            <a:ext cx="5622422" cy="5213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642"/>
              </a:lnSpc>
              <a:spcBef>
                <a:spcPts val="563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3165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483F5-35BB-0574-F18A-B58AFC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18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A05ED-DFDE-BC7F-86B4-E5A935F2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Segoe UI"/>
              </a:rPr>
              <a:t>Trim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3F0B4-A58A-0D34-EC86-7444DA9A3145}"/>
              </a:ext>
            </a:extLst>
          </p:cNvPr>
          <p:cNvSpPr txBox="1"/>
          <p:nvPr/>
        </p:nvSpPr>
        <p:spPr>
          <a:xfrm>
            <a:off x="248646" y="997112"/>
            <a:ext cx="11179944" cy="33888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3168"/>
              </a:lnSpc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To attain Conciseness</a:t>
            </a:r>
            <a:r>
              <a:rPr lang="en-US" sz="2000" b="1">
                <a:solidFill>
                  <a:srgbClr val="000000"/>
                </a:solidFill>
                <a:latin typeface="Corbel"/>
                <a:cs typeface="Segoe UI"/>
              </a:rPr>
              <a:t> -TRIM</a:t>
            </a:r>
            <a:endParaRPr lang="en-US" sz="2000">
              <a:latin typeface="Corbel"/>
            </a:endParaRPr>
          </a:p>
          <a:p>
            <a:pPr>
              <a:lnSpc>
                <a:spcPts val="3168"/>
              </a:lnSpc>
            </a:pPr>
            <a:endParaRPr lang="en-US" sz="2000" b="1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3168"/>
              </a:lnSpc>
            </a:pPr>
            <a:endParaRPr lang="en-US" sz="2000" b="1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3168"/>
              </a:lnSpc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3168"/>
              </a:lnSpc>
            </a:pPr>
            <a:r>
              <a:rPr lang="en-US" sz="2000">
                <a:latin typeface="Corbel"/>
                <a:cs typeface="Segoe UI"/>
              </a:rPr>
              <a:t>Business readers don’t read; they retrieve information. To be effective, you must write for retrievers</a:t>
            </a:r>
            <a:r>
              <a:rPr lang="en-US" sz="2000" b="1" i="1">
                <a:latin typeface="Corbel"/>
                <a:cs typeface="Segoe UI"/>
              </a:rPr>
              <a:t>.</a:t>
            </a:r>
            <a:endParaRPr lang="en-US" sz="2000" b="1">
              <a:latin typeface="Corbel"/>
              <a:cs typeface="Segoe UI"/>
            </a:endParaRPr>
          </a:p>
          <a:p>
            <a:pPr>
              <a:lnSpc>
                <a:spcPts val="3168"/>
              </a:lnSpc>
            </a:pPr>
            <a:endParaRPr lang="en-US" sz="2000" b="1">
              <a:latin typeface="Corbel"/>
              <a:cs typeface="Segoe UI"/>
            </a:endParaRPr>
          </a:p>
          <a:p>
            <a:pPr>
              <a:lnSpc>
                <a:spcPts val="3168"/>
              </a:lnSpc>
            </a:pPr>
            <a:endParaRPr lang="en-US" sz="4000" b="1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3168"/>
              </a:lnSpc>
            </a:pPr>
            <a:endParaRPr lang="en-US" sz="4000" b="1">
              <a:solidFill>
                <a:srgbClr val="000000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7481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9997-D577-6EEA-12B3-28FA9225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To attain conciseness</a:t>
            </a:r>
            <a:r>
              <a:rPr lang="en-US" sz="4000" b="1" dirty="0"/>
              <a:t> -TRIM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AACAD-3658-D4E5-33E5-ACC801C07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75314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ts val="3168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ts val="3168"/>
              </a:lnSpc>
              <a:spcBef>
                <a:spcPts val="0"/>
              </a:spcBef>
            </a:pPr>
            <a:r>
              <a:rPr lang="en-US" dirty="0"/>
              <a:t>Business readers don’t read; they retrieve information. To be effective, you must write for retrievers</a:t>
            </a:r>
            <a:r>
              <a:rPr lang="en-US" b="1" i="1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B1221-C40C-8B50-A145-0BFAD8C8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9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271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221AC4-A425-BEF1-8CCF-AFEE3D9C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37" y="889233"/>
            <a:ext cx="5622422" cy="5213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642"/>
              </a:lnSpc>
              <a:spcBef>
                <a:spcPts val="563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3165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483F5-35BB-0574-F18A-B58AFC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dirty="0" smtClean="0"/>
              <a:t>20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A05ED-DFDE-BC7F-86B4-E5A935F2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Segoe UI"/>
              </a:rPr>
              <a:t>Be Concise;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3F0B4-A58A-0D34-EC86-7444DA9A3145}"/>
              </a:ext>
            </a:extLst>
          </p:cNvPr>
          <p:cNvSpPr txBox="1"/>
          <p:nvPr/>
        </p:nvSpPr>
        <p:spPr>
          <a:xfrm>
            <a:off x="248646" y="997112"/>
            <a:ext cx="11726284" cy="34942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ts val="3165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Corbel"/>
                <a:cs typeface="Segoe UI"/>
              </a:rPr>
              <a:t>Stick to the point and keep it brief: </a:t>
            </a: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Your audience wants to avoid reading six sentences when you could communicate your message in three.</a:t>
            </a:r>
            <a:endParaRPr lang="en-US">
              <a:solidFill>
                <a:srgbClr val="282828"/>
              </a:solidFill>
              <a:latin typeface="Corbel"/>
              <a:cs typeface="Segoe UI"/>
            </a:endParaRPr>
          </a:p>
          <a:p>
            <a:pPr marL="342900" indent="-342900">
              <a:lnSpc>
                <a:spcPts val="2592"/>
              </a:lnSpc>
              <a:buFont typeface="Arial"/>
              <a:buChar char="•"/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Eliminate redundant words and unnecessary sentences.</a:t>
            </a:r>
          </a:p>
          <a:p>
            <a:pPr marL="342900" indent="-342900">
              <a:buFont typeface="Arial"/>
              <a:buChar char="•"/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Check that you have not repeated one point several times in different ways</a:t>
            </a:r>
          </a:p>
          <a:p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592"/>
              </a:lnSpc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endParaRPr lang="en-US" sz="2000" b="1">
              <a:solidFill>
                <a:srgbClr val="000000"/>
              </a:solidFill>
              <a:latin typeface="Corbel"/>
              <a:cs typeface="Segoe UI"/>
            </a:endParaRPr>
          </a:p>
          <a:p>
            <a:pPr algn="ctr">
              <a:lnSpc>
                <a:spcPts val="3168"/>
              </a:lnSpc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41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221AC4-A425-BEF1-8CCF-AFEE3D9C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37" y="889233"/>
            <a:ext cx="5622422" cy="5213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642"/>
              </a:lnSpc>
              <a:spcBef>
                <a:spcPts val="563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3165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483F5-35BB-0574-F18A-B58AFC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dirty="0" smtClean="0"/>
              <a:t>21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A05ED-DFDE-BC7F-86B4-E5A935F2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Segoe UI"/>
              </a:rPr>
              <a:t> Conciseness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3F0B4-A58A-0D34-EC86-7444DA9A3145}"/>
              </a:ext>
            </a:extLst>
          </p:cNvPr>
          <p:cNvSpPr txBox="1"/>
          <p:nvPr/>
        </p:nvSpPr>
        <p:spPr>
          <a:xfrm>
            <a:off x="248646" y="997112"/>
            <a:ext cx="11726284" cy="29556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642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Due to the fact that access to internet resources are actually at the present time very easy to</a:t>
            </a:r>
          </a:p>
          <a:p>
            <a:pPr>
              <a:lnSpc>
                <a:spcPts val="2642"/>
              </a:lnSpc>
              <a:spcBef>
                <a:spcPts val="287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access in many places, the vast majority of users seek to have those kinds of devices that are most easy to carry around with them wherever they go.</a:t>
            </a:r>
          </a:p>
          <a:p>
            <a:pPr>
              <a:lnSpc>
                <a:spcPts val="2642"/>
              </a:lnSpc>
              <a:spcBef>
                <a:spcPts val="287"/>
              </a:spcBef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 </a:t>
            </a:r>
            <a:r>
              <a:rPr lang="en-US" sz="2000" b="1">
                <a:solidFill>
                  <a:srgbClr val="CC3300"/>
                </a:solidFill>
                <a:latin typeface="Corbel"/>
                <a:cs typeface="Segoe UI"/>
              </a:rPr>
              <a:t>= </a:t>
            </a:r>
            <a:r>
              <a:rPr lang="en-US" sz="2000" b="1" i="1">
                <a:solidFill>
                  <a:srgbClr val="CC3300"/>
                </a:solidFill>
                <a:latin typeface="Corbel"/>
                <a:cs typeface="Segoe UI"/>
              </a:rPr>
              <a:t>Since the Internet is available in most places, users often prefer portable devices</a:t>
            </a:r>
            <a:r>
              <a:rPr lang="en-US" sz="2000" b="1">
                <a:solidFill>
                  <a:srgbClr val="CC3300"/>
                </a:solidFill>
                <a:latin typeface="Corbel"/>
                <a:cs typeface="Segoe UI"/>
              </a:rPr>
              <a:t>.</a:t>
            </a:r>
            <a:endParaRPr lang="en-US" sz="2000">
              <a:solidFill>
                <a:srgbClr val="CC33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289"/>
              </a:spcBef>
            </a:pPr>
            <a:r>
              <a:rPr lang="en-US" sz="2000">
                <a:solidFill>
                  <a:srgbClr val="CC3300"/>
                </a:solidFill>
                <a:latin typeface="Corbel"/>
                <a:cs typeface="Segoe UI"/>
              </a:rPr>
              <a:t>• </a:t>
            </a:r>
            <a:r>
              <a:rPr lang="en-US" sz="2000" b="1">
                <a:solidFill>
                  <a:srgbClr val="CC3300"/>
                </a:solidFill>
                <a:latin typeface="Corbel"/>
                <a:cs typeface="Segoe UI"/>
              </a:rPr>
              <a:t>(13 words in place of 46!)</a:t>
            </a:r>
            <a:endParaRPr lang="en-US" sz="2000">
              <a:solidFill>
                <a:srgbClr val="CC33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287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 marL="342900" indent="-342900">
              <a:lnSpc>
                <a:spcPts val="3165"/>
              </a:lnSpc>
              <a:buFont typeface="Arial"/>
              <a:buChar char="•"/>
            </a:pPr>
            <a:endParaRPr lang="en-US" sz="2000">
              <a:solidFill>
                <a:srgbClr val="000000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71597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FFF9-7D2E-B5BD-4757-7FED4025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Tend</a:t>
            </a:r>
            <a:endParaRPr lang="en-US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0CA00-2C3A-EDBF-74B0-FD07CBAE1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9821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To attain courtesy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0F3E6-3800-2F45-B74D-E2752746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86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221AC4-A425-BEF1-8CCF-AFEE3D9C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37" y="889233"/>
            <a:ext cx="5622422" cy="5213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642"/>
              </a:lnSpc>
              <a:spcBef>
                <a:spcPts val="563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3165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483F5-35BB-0574-F18A-B58AFC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dirty="0" smtClean="0"/>
              <a:t>23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A05ED-DFDE-BC7F-86B4-E5A935F2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Segoe UI"/>
              </a:rPr>
              <a:t>Tend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3F0B4-A58A-0D34-EC86-7444DA9A3145}"/>
              </a:ext>
            </a:extLst>
          </p:cNvPr>
          <p:cNvSpPr txBox="1"/>
          <p:nvPr/>
        </p:nvSpPr>
        <p:spPr>
          <a:xfrm>
            <a:off x="248646" y="997112"/>
            <a:ext cx="11726284" cy="4507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165"/>
              </a:lnSpc>
            </a:pPr>
            <a:r>
              <a:rPr lang="en-US">
                <a:solidFill>
                  <a:srgbClr val="000000"/>
                </a:solidFill>
                <a:latin typeface="Corbel"/>
                <a:cs typeface="Segoe UI"/>
              </a:rPr>
              <a:t>Finally, to attain courtesy, courteous communication is:</a:t>
            </a:r>
          </a:p>
          <a:p>
            <a:pPr marL="342900" indent="-342900">
              <a:lnSpc>
                <a:spcPts val="3165"/>
              </a:lnSpc>
              <a:buFont typeface="Arial"/>
              <a:buChar char="•"/>
            </a:pPr>
            <a:endParaRPr lang="en-US">
              <a:solidFill>
                <a:srgbClr val="000000"/>
              </a:solidFill>
              <a:latin typeface="Corbel"/>
              <a:cs typeface="Segoe UI"/>
            </a:endParaRPr>
          </a:p>
          <a:p>
            <a:pPr marL="285750" indent="-285750">
              <a:lnSpc>
                <a:spcPts val="3165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orbel"/>
                <a:cs typeface="Segoe UI"/>
              </a:rPr>
              <a:t>Friendly</a:t>
            </a:r>
          </a:p>
          <a:p>
            <a:pPr marL="285750" indent="-285750">
              <a:lnSpc>
                <a:spcPts val="3095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orbel"/>
                <a:cs typeface="Segoe UI"/>
              </a:rPr>
              <a:t>Open</a:t>
            </a:r>
          </a:p>
          <a:p>
            <a:pPr marL="285750" indent="-285750">
              <a:lnSpc>
                <a:spcPts val="3083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orbel"/>
                <a:cs typeface="Segoe UI"/>
              </a:rPr>
              <a:t>Honest</a:t>
            </a:r>
          </a:p>
          <a:p>
            <a:pPr marL="285750" indent="-285750">
              <a:lnSpc>
                <a:spcPts val="3098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orbel"/>
                <a:cs typeface="Segoe UI"/>
              </a:rPr>
              <a:t>Empathetic</a:t>
            </a:r>
          </a:p>
          <a:p>
            <a:pPr marL="285750" indent="-285750">
              <a:lnSpc>
                <a:spcPts val="3098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orbel"/>
                <a:cs typeface="Segoe UI"/>
              </a:rPr>
              <a:t>Has no hidden insults or passive-aggressive tones.</a:t>
            </a:r>
            <a:endParaRPr lang="en-US">
              <a:latin typeface="Corbel"/>
            </a:endParaRPr>
          </a:p>
          <a:p>
            <a:pPr marL="285750" indent="-285750">
              <a:lnSpc>
                <a:spcPts val="3098"/>
              </a:lnSpc>
              <a:buFont typeface="Arial"/>
              <a:buChar char="•"/>
            </a:pPr>
            <a:endParaRPr lang="en-US">
              <a:solidFill>
                <a:srgbClr val="000000"/>
              </a:solidFill>
              <a:latin typeface="Corbel"/>
              <a:cs typeface="Segoe UI"/>
            </a:endParaRPr>
          </a:p>
          <a:p>
            <a:pPr marL="342900" indent="-342900">
              <a:lnSpc>
                <a:spcPts val="3165"/>
              </a:lnSpc>
              <a:buFont typeface="Arial"/>
              <a:buChar char="•"/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 marL="342900" indent="-342900">
              <a:lnSpc>
                <a:spcPts val="3165"/>
              </a:lnSpc>
              <a:buFont typeface="Arial"/>
              <a:buChar char="•"/>
            </a:pPr>
            <a:endParaRPr lang="en-US" sz="2400" b="1">
              <a:solidFill>
                <a:srgbClr val="000000"/>
              </a:solidFill>
              <a:latin typeface="Segoe UI"/>
              <a:cs typeface="Segoe UI"/>
            </a:endParaRPr>
          </a:p>
          <a:p>
            <a:pPr marL="342900" indent="-342900">
              <a:lnSpc>
                <a:spcPts val="3165"/>
              </a:lnSpc>
              <a:buFont typeface="Arial"/>
              <a:buChar char="•"/>
            </a:pPr>
            <a:endParaRPr lang="en-US" sz="2000">
              <a:solidFill>
                <a:srgbClr val="000000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56222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AE2E80-9DAA-52F4-BBA8-5D0526835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37" y="889233"/>
            <a:ext cx="11128949" cy="52137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arenR"/>
            </a:pPr>
            <a:r>
              <a:rPr lang="en-US" sz="2000" b="1">
                <a:solidFill>
                  <a:srgbClr val="000000"/>
                </a:solidFill>
                <a:latin typeface="Corbel"/>
                <a:cs typeface="Segoe UI"/>
              </a:rPr>
              <a:t>Use of informative headings:</a:t>
            </a:r>
            <a:endParaRPr lang="en-US" sz="2000" b="1">
              <a:latin typeface="Corbel"/>
            </a:endParaRPr>
          </a:p>
          <a:p>
            <a:pPr>
              <a:lnSpc>
                <a:spcPts val="3165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Headings tell readers the information that follows)</a:t>
            </a:r>
          </a:p>
          <a:p>
            <a:pPr>
              <a:lnSpc>
                <a:spcPts val="3165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Keep headings short</a:t>
            </a:r>
            <a:endParaRPr lang="en-US" sz="2000">
              <a:latin typeface="Corbel"/>
            </a:endParaRPr>
          </a:p>
          <a:p>
            <a:pPr>
              <a:lnSpc>
                <a:spcPts val="3165"/>
              </a:lnSpc>
              <a:spcBef>
                <a:spcPts val="0"/>
              </a:spcBef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 marL="0" indent="0">
              <a:lnSpc>
                <a:spcPts val="3165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2)     </a:t>
            </a:r>
            <a:r>
              <a:rPr lang="en-US" sz="2000" b="1">
                <a:solidFill>
                  <a:srgbClr val="000000"/>
                </a:solidFill>
                <a:latin typeface="Corbel"/>
                <a:cs typeface="Segoe UI"/>
              </a:rPr>
              <a:t>Graphic Information:</a:t>
            </a:r>
          </a:p>
          <a:p>
            <a:pPr>
              <a:lnSpc>
                <a:spcPts val="3165"/>
              </a:lnSpc>
              <a:spcBef>
                <a:spcPts val="424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Less intimidating</a:t>
            </a:r>
          </a:p>
          <a:p>
            <a:pPr>
              <a:lnSpc>
                <a:spcPts val="3165"/>
              </a:lnSpc>
              <a:spcBef>
                <a:spcPts val="424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Easier to scan and understand</a:t>
            </a:r>
            <a:endParaRPr lang="en-US" sz="2000">
              <a:latin typeface="Corbel"/>
            </a:endParaRPr>
          </a:p>
          <a:p>
            <a:pPr>
              <a:lnSpc>
                <a:spcPts val="3165"/>
              </a:lnSpc>
              <a:spcBef>
                <a:spcPts val="434"/>
              </a:spcBef>
              <a:buFont typeface="Wingdings" panose="020B0604020202020204" pitchFamily="34" charset="0"/>
              <a:buChar char="§"/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       </a:t>
            </a:r>
            <a:r>
              <a:rPr lang="en-US" sz="1800">
                <a:solidFill>
                  <a:srgbClr val="000000"/>
                </a:solidFill>
                <a:latin typeface="Corbel"/>
                <a:cs typeface="Segoe UI"/>
              </a:rPr>
              <a:t>Text box, flow chart, clip art, pictures, smart art, call outs, symbols, tables</a:t>
            </a:r>
          </a:p>
          <a:p>
            <a:pPr>
              <a:lnSpc>
                <a:spcPts val="3165"/>
              </a:lnSpc>
              <a:spcBef>
                <a:spcPts val="434"/>
              </a:spcBef>
              <a:buFont typeface="Wingdings" panose="020B0604020202020204" pitchFamily="34" charset="0"/>
              <a:buChar char="§"/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 marL="0" indent="0">
              <a:lnSpc>
                <a:spcPts val="3165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000000"/>
                </a:solidFill>
                <a:latin typeface="Corbel"/>
                <a:cs typeface="Segoe UI"/>
              </a:rPr>
              <a:t>3)    Choice of </a:t>
            </a:r>
            <a:r>
              <a:rPr lang="en-US" sz="2000" b="1" err="1">
                <a:solidFill>
                  <a:srgbClr val="000000"/>
                </a:solidFill>
                <a:latin typeface="Corbel"/>
                <a:cs typeface="Segoe UI"/>
              </a:rPr>
              <a:t>words:</a:t>
            </a:r>
            <a:r>
              <a:rPr lang="en-US" sz="2000" err="1">
                <a:solidFill>
                  <a:srgbClr val="000000"/>
                </a:solidFill>
                <a:latin typeface="Corbel"/>
                <a:cs typeface="Segoe UI"/>
              </a:rPr>
              <a:t>Avoid</a:t>
            </a: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 words that are;</a:t>
            </a:r>
          </a:p>
          <a:p>
            <a:pPr marL="342900" indent="-342900">
              <a:lnSpc>
                <a:spcPts val="3168"/>
              </a:lnSpc>
              <a:spcBef>
                <a:spcPts val="370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Not used regularly (obfuscate)</a:t>
            </a:r>
          </a:p>
          <a:p>
            <a:pPr marL="342900" indent="-342900">
              <a:lnSpc>
                <a:spcPts val="3165"/>
              </a:lnSpc>
              <a:spcBef>
                <a:spcPts val="437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Legal sounding (according to)</a:t>
            </a:r>
          </a:p>
          <a:p>
            <a:pPr marL="0" indent="0">
              <a:lnSpc>
                <a:spcPts val="3165"/>
              </a:lnSpc>
              <a:spcBef>
                <a:spcPts val="422"/>
              </a:spcBef>
              <a:buNone/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3165"/>
              </a:lnSpc>
              <a:spcBef>
                <a:spcPts val="434"/>
              </a:spcBef>
              <a:buFont typeface="Wingdings" panose="020B0604020202020204" pitchFamily="34" charset="0"/>
              <a:buChar char="§"/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 marL="0" indent="0">
              <a:lnSpc>
                <a:spcPts val="3165"/>
              </a:lnSpc>
              <a:spcBef>
                <a:spcPts val="434"/>
              </a:spcBef>
              <a:buNone/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3165"/>
              </a:lnSpc>
              <a:spcBef>
                <a:spcPts val="434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3165"/>
              </a:lnSpc>
              <a:spcBef>
                <a:spcPts val="422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3165"/>
              </a:lnSpc>
              <a:spcBef>
                <a:spcPts val="422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3165"/>
              </a:lnSpc>
              <a:spcBef>
                <a:spcPts val="422"/>
              </a:spcBef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endParaRPr lang="en-US" sz="2000">
              <a:solidFill>
                <a:srgbClr val="282828"/>
              </a:solidFill>
              <a:latin typeface="Corbel"/>
              <a:cs typeface="Segoe U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643D1-54CF-BC61-2254-F69BCC52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24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BF56C9-0A36-409E-50DD-F5E28B5D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Presenting Your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2009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AE2E80-9DAA-52F4-BBA8-5D0526835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37" y="889233"/>
            <a:ext cx="11128949" cy="52137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>
              <a:solidFill>
                <a:srgbClr val="282828"/>
              </a:solidFill>
              <a:latin typeface="Corbel"/>
              <a:cs typeface="Segoe U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643D1-54CF-BC61-2254-F69BCC52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25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BF56C9-0A36-409E-50DD-F5E28B5D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Presenting Your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C63A5-31D7-FBD1-A89E-909E968E70A8}"/>
              </a:ext>
            </a:extLst>
          </p:cNvPr>
          <p:cNvSpPr txBox="1"/>
          <p:nvPr/>
        </p:nvSpPr>
        <p:spPr>
          <a:xfrm>
            <a:off x="805961" y="879230"/>
            <a:ext cx="10668000" cy="69224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ts val="3165"/>
              </a:lnSpc>
              <a:spcBef>
                <a:spcPts val="422"/>
              </a:spcBef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cs typeface="Segoe UI"/>
              </a:rPr>
              <a:t>Cliches (you have to now come and go…)</a:t>
            </a:r>
          </a:p>
          <a:p>
            <a:pPr marL="342900" indent="-342900">
              <a:lnSpc>
                <a:spcPts val="3168"/>
              </a:lnSpc>
              <a:spcBef>
                <a:spcPts val="420"/>
              </a:spcBef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cs typeface="Segoe UI"/>
              </a:rPr>
              <a:t>Foreign languages (ipso facto)</a:t>
            </a:r>
          </a:p>
          <a:p>
            <a:endParaRPr lang="en-US" sz="2000">
              <a:solidFill>
                <a:srgbClr val="282828"/>
              </a:solidFill>
              <a:cs typeface="Segoe UI"/>
            </a:endParaRPr>
          </a:p>
          <a:p>
            <a:r>
              <a:rPr lang="en-US" sz="2000" b="1">
                <a:solidFill>
                  <a:srgbClr val="000000"/>
                </a:solidFill>
                <a:latin typeface="Corbel"/>
                <a:cs typeface="Segoe UI"/>
              </a:rPr>
              <a:t>4. Be gender neutral</a:t>
            </a: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 marL="342900" indent="-342900">
              <a:lnSpc>
                <a:spcPts val="3165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When presenting ideas that have to do with everybody, </a:t>
            </a:r>
            <a:r>
              <a:rPr lang="en-US" sz="2000" err="1">
                <a:solidFill>
                  <a:srgbClr val="000000"/>
                </a:solidFill>
                <a:latin typeface="Corbel"/>
                <a:cs typeface="Segoe UI"/>
              </a:rPr>
              <a:t>avoidsexist</a:t>
            </a: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 words.</a:t>
            </a:r>
          </a:p>
          <a:p>
            <a:pPr marL="342900" indent="-342900">
              <a:lnSpc>
                <a:spcPts val="3165"/>
              </a:lnSpc>
              <a:spcBef>
                <a:spcPts val="434"/>
              </a:spcBef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Avoid gender-specific nouns, </a:t>
            </a:r>
            <a:r>
              <a:rPr lang="en-US" sz="2000" err="1">
                <a:solidFill>
                  <a:srgbClr val="000000"/>
                </a:solidFill>
                <a:latin typeface="Corbel"/>
                <a:cs typeface="Segoe UI"/>
              </a:rPr>
              <a:t>e.g</a:t>
            </a: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 policeman, fireman, </a:t>
            </a:r>
            <a:r>
              <a:rPr lang="en-US" sz="2000" err="1">
                <a:solidFill>
                  <a:srgbClr val="000000"/>
                </a:solidFill>
                <a:latin typeface="Corbel"/>
                <a:cs typeface="Segoe UI"/>
              </a:rPr>
              <a:t>waitress,delegates</a:t>
            </a: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 and their wives, chairman, workman</a:t>
            </a:r>
          </a:p>
          <a:p>
            <a:pPr>
              <a:lnSpc>
                <a:spcPts val="4747"/>
              </a:lnSpc>
            </a:pPr>
            <a:r>
              <a:rPr lang="en-US" sz="2000" b="1">
                <a:solidFill>
                  <a:srgbClr val="000000"/>
                </a:solidFill>
                <a:latin typeface="Corbel"/>
                <a:cs typeface="Segoe UI"/>
              </a:rPr>
              <a:t>5.</a:t>
            </a: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Corbel"/>
                <a:cs typeface="Segoe UI"/>
              </a:rPr>
              <a:t>Capitalise</a:t>
            </a:r>
            <a:r>
              <a:rPr lang="en-US" sz="2000" b="1">
                <a:solidFill>
                  <a:srgbClr val="000000"/>
                </a:solidFill>
                <a:latin typeface="Corbel"/>
                <a:cs typeface="Segoe UI"/>
              </a:rPr>
              <a:t> properly</a:t>
            </a:r>
          </a:p>
          <a:p>
            <a:pPr>
              <a:lnSpc>
                <a:spcPts val="4747"/>
              </a:lnSpc>
            </a:pPr>
            <a:r>
              <a:rPr lang="en-US" sz="2000" b="1">
                <a:solidFill>
                  <a:srgbClr val="000000"/>
                </a:solidFill>
                <a:latin typeface="Corbel"/>
                <a:cs typeface="Segoe UI"/>
              </a:rPr>
              <a:t>6. Abbreviate with care</a:t>
            </a:r>
          </a:p>
          <a:p>
            <a:pPr>
              <a:lnSpc>
                <a:spcPts val="4747"/>
              </a:lnSpc>
            </a:pPr>
            <a:r>
              <a:rPr lang="en-US" sz="2000" b="1">
                <a:solidFill>
                  <a:srgbClr val="000000"/>
                </a:solidFill>
                <a:latin typeface="Corbel"/>
                <a:cs typeface="Segoe UI"/>
              </a:rPr>
              <a:t>7. Punctuation matters : </a:t>
            </a: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Let's eat Grandpa. Let's eat, Granpa</a:t>
            </a:r>
          </a:p>
          <a:p>
            <a:pPr>
              <a:lnSpc>
                <a:spcPts val="4747"/>
              </a:lnSpc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Correct punctuation can save a person's life</a:t>
            </a:r>
          </a:p>
          <a:p>
            <a:pPr>
              <a:lnSpc>
                <a:spcPts val="4747"/>
              </a:lnSpc>
            </a:pPr>
            <a:endParaRPr lang="en-US" sz="2000" b="1">
              <a:solidFill>
                <a:srgbClr val="000000"/>
              </a:solidFill>
              <a:cs typeface="Segoe UI"/>
            </a:endParaRPr>
          </a:p>
          <a:p>
            <a:pPr marL="342900" indent="-342900">
              <a:lnSpc>
                <a:spcPts val="3165"/>
              </a:lnSpc>
              <a:spcBef>
                <a:spcPts val="434"/>
              </a:spcBef>
              <a:buFont typeface="Arial"/>
              <a:buChar char="•"/>
            </a:pPr>
            <a:endParaRPr lang="en-US" sz="2000">
              <a:solidFill>
                <a:srgbClr val="000000"/>
              </a:solidFill>
              <a:cs typeface="Segoe UI"/>
            </a:endParaRPr>
          </a:p>
          <a:p>
            <a:pPr marL="342900" indent="-342900">
              <a:buFont typeface="Arial"/>
              <a:buChar char="•"/>
            </a:pPr>
            <a:endParaRPr lang="en-US" sz="2000" b="1">
              <a:solidFill>
                <a:srgbClr val="000000"/>
              </a:solidFill>
              <a:cs typeface="Segoe UI"/>
            </a:endParaRPr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07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5627ED-78D6-0320-7859-BFE1620A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168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282828"/>
                </a:solidFill>
              </a:rPr>
              <a:t>8.</a:t>
            </a:r>
            <a:r>
              <a:rPr lang="en-US" b="1">
                <a:solidFill>
                  <a:srgbClr val="282828"/>
                </a:solidFill>
              </a:rPr>
              <a:t> </a:t>
            </a:r>
            <a:r>
              <a:rPr lang="en-US" sz="2000" b="1">
                <a:solidFill>
                  <a:srgbClr val="000000"/>
                </a:solidFill>
                <a:latin typeface="Corbel"/>
                <a:cs typeface="Segoe UI"/>
              </a:rPr>
              <a:t>Page Layout</a:t>
            </a:r>
            <a:endParaRPr lang="en-US" sz="2000">
              <a:latin typeface="Corbel"/>
            </a:endParaRPr>
          </a:p>
          <a:p>
            <a:pPr marL="342900" indent="-342900">
              <a:lnSpc>
                <a:spcPts val="3165"/>
              </a:lnSpc>
              <a:spcBef>
                <a:spcPts val="425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Justification</a:t>
            </a:r>
          </a:p>
          <a:p>
            <a:pPr marL="342900" indent="-342900">
              <a:lnSpc>
                <a:spcPts val="3165"/>
              </a:lnSpc>
              <a:spcBef>
                <a:spcPts val="372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Font size</a:t>
            </a:r>
          </a:p>
          <a:p>
            <a:pPr marL="342900" indent="-342900">
              <a:lnSpc>
                <a:spcPts val="3168"/>
              </a:lnSpc>
              <a:spcBef>
                <a:spcPts val="432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Character</a:t>
            </a:r>
          </a:p>
          <a:p>
            <a:pPr marL="342900" indent="-342900">
              <a:lnSpc>
                <a:spcPts val="3165"/>
              </a:lnSpc>
              <a:spcBef>
                <a:spcPts val="424"/>
              </a:spcBef>
            </a:pPr>
            <a:r>
              <a:rPr lang="en-US" sz="2000" err="1">
                <a:solidFill>
                  <a:srgbClr val="000000"/>
                </a:solidFill>
                <a:latin typeface="Corbel"/>
                <a:cs typeface="Segoe UI"/>
              </a:rPr>
              <a:t>ColourIndentations</a:t>
            </a: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 marL="342900" indent="-342900">
              <a:lnSpc>
                <a:spcPts val="3165"/>
              </a:lnSpc>
              <a:spcBef>
                <a:spcPts val="424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Headers, footers, page numbers</a:t>
            </a:r>
            <a:endParaRPr lang="en-US" sz="2000">
              <a:latin typeface="Corbel"/>
            </a:endParaRPr>
          </a:p>
          <a:p>
            <a:pPr>
              <a:lnSpc>
                <a:spcPts val="3165"/>
              </a:lnSpc>
              <a:spcBef>
                <a:spcPts val="424"/>
              </a:spcBef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46FC4C-77C2-2F7F-2552-6B1B281C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26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E9D81C-8AE3-F6EC-F1F7-A69D231B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Presenting Your Information</a:t>
            </a:r>
          </a:p>
        </p:txBody>
      </p:sp>
    </p:spTree>
    <p:extLst>
      <p:ext uri="{BB962C8B-B14F-4D97-AF65-F5344CB8AC3E}">
        <p14:creationId xmlns:p14="http://schemas.microsoft.com/office/powerpoint/2010/main" val="1663946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5627ED-78D6-0320-7859-BFE1620A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 sz="2400" b="1">
              <a:solidFill>
                <a:srgbClr val="000000"/>
              </a:solidFill>
              <a:latin typeface="Segoe UI"/>
              <a:cs typeface="Segoe UI"/>
            </a:endParaRPr>
          </a:p>
          <a:p>
            <a:pPr marL="0" indent="0">
              <a:lnSpc>
                <a:spcPts val="3168"/>
              </a:lnSpc>
              <a:spcBef>
                <a:spcPts val="0"/>
              </a:spcBef>
              <a:buNone/>
            </a:pPr>
            <a:endParaRPr lang="en-US" sz="2000" b="1">
              <a:solidFill>
                <a:srgbClr val="282828"/>
              </a:solidFill>
              <a:latin typeface="Corbel"/>
              <a:cs typeface="Segoe UI"/>
            </a:endParaRPr>
          </a:p>
          <a:p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46FC4C-77C2-2F7F-2552-6B1B281C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27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E9D81C-8AE3-F6EC-F1F7-A69D231B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 Proof 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FB3C5-8496-7AF2-C979-FB5315BCE097}"/>
              </a:ext>
            </a:extLst>
          </p:cNvPr>
          <p:cNvSpPr txBox="1"/>
          <p:nvPr/>
        </p:nvSpPr>
        <p:spPr>
          <a:xfrm>
            <a:off x="398418" y="1038486"/>
            <a:ext cx="9818076" cy="31008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After editing, proofread. Proofreading aims to spot and correct error in:</a:t>
            </a:r>
            <a:endParaRPr lang="en-US">
              <a:latin typeface="Corbel"/>
            </a:endParaRPr>
          </a:p>
          <a:p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Spelling</a:t>
            </a:r>
          </a:p>
          <a:p>
            <a:pPr marL="342900" indent="-342900">
              <a:lnSpc>
                <a:spcPts val="2646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Typography</a:t>
            </a:r>
          </a:p>
          <a:p>
            <a:pPr marL="342900" indent="-342900">
              <a:lnSpc>
                <a:spcPts val="2646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Grammar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Punctuation</a:t>
            </a:r>
          </a:p>
          <a:p>
            <a:pPr algn="l">
              <a:lnSpc>
                <a:spcPts val="2642"/>
              </a:lnSpc>
              <a:spcBef>
                <a:spcPts val="1453"/>
              </a:spcBef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81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869E8A-FD34-443B-CBED-F0773D6D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/>
          <a:p>
            <a:r>
              <a:rPr lang="en-US"/>
              <a:t>Proof reading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3F1164-09AB-3F06-0029-EE5109675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/>
              <a:t>Don’t rely entirely on spelling checkers.</a:t>
            </a:r>
          </a:p>
          <a:p>
            <a:pPr>
              <a:spcBef>
                <a:spcPts val="0"/>
              </a:spcBef>
            </a:pPr>
            <a:endParaRPr lang="en-US" sz="2000"/>
          </a:p>
          <a:p>
            <a:pPr>
              <a:spcBef>
                <a:spcPts val="434"/>
              </a:spcBef>
            </a:pPr>
            <a:r>
              <a:rPr lang="en-US" sz="2000"/>
              <a:t>Grammar</a:t>
            </a:r>
          </a:p>
          <a:p>
            <a:pPr>
              <a:spcBef>
                <a:spcPts val="434"/>
              </a:spcBef>
            </a:pPr>
            <a:endParaRPr lang="en-US" sz="2000"/>
          </a:p>
          <a:p>
            <a:pPr>
              <a:spcBef>
                <a:spcPts val="370"/>
              </a:spcBef>
            </a:pPr>
            <a:r>
              <a:rPr lang="en-US" sz="2000"/>
              <a:t>Read slowly and read every word.</a:t>
            </a:r>
          </a:p>
          <a:p>
            <a:pPr>
              <a:spcBef>
                <a:spcPts val="370"/>
              </a:spcBef>
            </a:pPr>
            <a:endParaRPr lang="en-US" sz="2000"/>
          </a:p>
          <a:p>
            <a:pPr>
              <a:spcBef>
                <a:spcPts val="424"/>
              </a:spcBef>
            </a:pPr>
            <a:r>
              <a:rPr lang="en-US" sz="2000"/>
              <a:t>Separate the text into individual sentences.</a:t>
            </a:r>
          </a:p>
          <a:p>
            <a:pPr>
              <a:spcBef>
                <a:spcPts val="424"/>
              </a:spcBef>
            </a:pPr>
            <a:endParaRPr lang="en-US" sz="2000"/>
          </a:p>
          <a:p>
            <a:pPr>
              <a:spcBef>
                <a:spcPts val="424"/>
              </a:spcBef>
            </a:pPr>
            <a:r>
              <a:rPr lang="en-US" sz="2000"/>
              <a:t>Circle every punctuation mark. This forces you to look at each one. As you circle, ask yourself if the punctuation is correct.</a:t>
            </a:r>
          </a:p>
          <a:p>
            <a:pPr>
              <a:spcBef>
                <a:spcPts val="424"/>
              </a:spcBef>
            </a:pPr>
            <a:endParaRPr lang="en-US" sz="2000"/>
          </a:p>
          <a:p>
            <a:pPr>
              <a:spcBef>
                <a:spcPts val="424"/>
              </a:spcBef>
            </a:pPr>
            <a:endParaRPr lang="en-US" sz="3000"/>
          </a:p>
          <a:p>
            <a:endParaRPr lang="en-US" sz="30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28E10FA-3FC0-0A5E-3DFB-CE76CE562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1B9C9B-E1C7-DF34-E7BE-80B1F825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818" y="6492875"/>
            <a:ext cx="439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CE082DE-8E2A-4186-9421-9D2318CE722A}" type="slidenum">
              <a:rPr lang="en-GB" dirty="0" smtClean="0"/>
              <a:pPr>
                <a:spcAft>
                  <a:spcPts val="600"/>
                </a:spcAft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61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gled shot of pen on a graph">
            <a:extLst>
              <a:ext uri="{FF2B5EF4-FFF2-40B4-BE49-F238E27FC236}">
                <a16:creationId xmlns:a16="http://schemas.microsoft.com/office/drawing/2014/main" id="{23877501-97CA-DBEA-EE5F-B73B2FEDF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3" r="7" b="16246"/>
          <a:stretch/>
        </p:blipFill>
        <p:spPr>
          <a:xfrm>
            <a:off x="399237" y="889233"/>
            <a:ext cx="10812648" cy="521375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D19A4-8C5A-DF2D-5BF3-15E6B3A2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277" y="6488188"/>
            <a:ext cx="439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CE082DE-8E2A-4186-9421-9D2318CE722A}" type="slidenum">
              <a:rPr lang="en-GB" smtClean="0"/>
              <a:pPr>
                <a:spcAft>
                  <a:spcPts val="600"/>
                </a:spcAft>
              </a:pPr>
              <a:t>29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1E8B60-955F-6E06-8655-D7F03EBA7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967" y="199080"/>
            <a:ext cx="10003872" cy="379756"/>
          </a:xfrm>
        </p:spPr>
        <p:txBody>
          <a:bodyPr anchor="ctr">
            <a:normAutofit/>
          </a:bodyPr>
          <a:lstStyle/>
          <a:p>
            <a:r>
              <a:rPr lang="en-US" sz="2000"/>
              <a:t>Writing Effective Business Report</a:t>
            </a:r>
          </a:p>
        </p:txBody>
      </p:sp>
    </p:spTree>
    <p:extLst>
      <p:ext uri="{BB962C8B-B14F-4D97-AF65-F5344CB8AC3E}">
        <p14:creationId xmlns:p14="http://schemas.microsoft.com/office/powerpoint/2010/main" val="310177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4E75-B7B3-53FC-A8E2-B5F1B0AE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Reviewing and Proofreading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A2000-F884-0F53-6FB1-1CE4CF5A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0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CEF40-D3D8-315E-A8DC-951736EA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277" y="6488188"/>
            <a:ext cx="439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CE082DE-8E2A-4186-9421-9D2318CE722A}" type="slidenum">
              <a:rPr lang="en-GB" smtClean="0"/>
              <a:pPr>
                <a:spcAft>
                  <a:spcPts val="600"/>
                </a:spcAft>
              </a:pPr>
              <a:t>30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7025A0-A832-7AA8-42AA-D22DE2FA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967" y="199080"/>
            <a:ext cx="10003872" cy="379756"/>
          </a:xfrm>
        </p:spPr>
        <p:txBody>
          <a:bodyPr anchor="ctr">
            <a:normAutofit/>
          </a:bodyPr>
          <a:lstStyle/>
          <a:p>
            <a:r>
              <a:rPr lang="en-US" sz="2000"/>
              <a:t>Writing Effective Business Report</a:t>
            </a:r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C891B2ED-F6DD-BE4E-818B-844119267D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060020"/>
              </p:ext>
            </p:extLst>
          </p:nvPr>
        </p:nvGraphicFramePr>
        <p:xfrm>
          <a:off x="399237" y="889233"/>
          <a:ext cx="10812648" cy="521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805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21F0D-139E-042C-AD72-B85ADAD1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138612" cy="1069975"/>
          </a:xfrm>
        </p:spPr>
        <p:txBody>
          <a:bodyPr anchor="b">
            <a:normAutofit/>
          </a:bodyPr>
          <a:lstStyle/>
          <a:p>
            <a:r>
              <a:rPr lang="en-US" dirty="0"/>
              <a:t>Writing Effective Business Reports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F71E0-27E8-3A53-89CE-A47ABE20A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pPr algn="just"/>
            <a:r>
              <a:rPr lang="en-US" sz="1800" dirty="0">
                <a:solidFill>
                  <a:srgbClr val="000000"/>
                </a:solidFill>
                <a:cs typeface="SWEPDS+Roboto Regular"/>
              </a:rPr>
              <a:t>Business</a:t>
            </a:r>
            <a:r>
              <a:rPr lang="en-US" sz="1800" spc="-27" dirty="0">
                <a:solidFill>
                  <a:srgbClr val="000000"/>
                </a:solidFill>
                <a:cs typeface="SWEPDS+Roboto Regular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SWEPDS+Roboto Regular"/>
              </a:rPr>
              <a:t>reports</a:t>
            </a:r>
            <a:r>
              <a:rPr lang="en-US" sz="1800" spc="-22" dirty="0">
                <a:solidFill>
                  <a:srgbClr val="000000"/>
                </a:solidFill>
                <a:cs typeface="SWEPDS+Roboto Regular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SWEPDS+Roboto Regular"/>
              </a:rPr>
              <a:t>are concise and formal</a:t>
            </a:r>
            <a:r>
              <a:rPr lang="en-US" sz="1800" spc="-17" dirty="0">
                <a:solidFill>
                  <a:srgbClr val="000000"/>
                </a:solidFill>
                <a:cs typeface="SWEPDS+Roboto Regular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SWEPDS+Roboto Regular"/>
              </a:rPr>
              <a:t>documents</a:t>
            </a:r>
            <a:r>
              <a:rPr lang="en-US" sz="1800" spc="-18" dirty="0">
                <a:solidFill>
                  <a:srgbClr val="000000"/>
                </a:solidFill>
                <a:cs typeface="SWEPDS+Roboto Regular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SWEPDS+Roboto Regular"/>
              </a:rPr>
              <a:t>that:</a:t>
            </a:r>
            <a:endParaRPr lang="en-US" sz="1800" dirty="0"/>
          </a:p>
          <a:p>
            <a:pPr marL="0" marR="0" algn="just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cs typeface="SWEPDS+Roboto Regular"/>
              </a:rPr>
              <a:t>1. Inform</a:t>
            </a:r>
            <a:r>
              <a:rPr lang="en-US" sz="1800" spc="-21" dirty="0">
                <a:solidFill>
                  <a:srgbClr val="000000"/>
                </a:solidFill>
                <a:cs typeface="SWEPDS+Roboto Regular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SWEPDS+Roboto Regular"/>
              </a:rPr>
              <a:t>by </a:t>
            </a:r>
            <a:r>
              <a:rPr lang="en-US" sz="1800" dirty="0" err="1">
                <a:solidFill>
                  <a:srgbClr val="000000"/>
                </a:solidFill>
                <a:cs typeface="SWEPDS+Roboto Regular"/>
              </a:rPr>
              <a:t>summarising</a:t>
            </a:r>
            <a:r>
              <a:rPr lang="en-US" sz="1800" spc="-18" dirty="0">
                <a:solidFill>
                  <a:srgbClr val="000000"/>
                </a:solidFill>
                <a:cs typeface="SWEPDS+Roboto Regular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SWEPDS+Roboto Regular"/>
              </a:rPr>
              <a:t>and</a:t>
            </a:r>
            <a:r>
              <a:rPr lang="en-US" sz="1800" spc="15" dirty="0">
                <a:solidFill>
                  <a:srgbClr val="000000"/>
                </a:solidFill>
                <a:cs typeface="SWEPDS+Roboto Regular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SWEPDS+Roboto Regular"/>
              </a:rPr>
              <a:t>analysing</a:t>
            </a:r>
            <a:r>
              <a:rPr lang="en-US" sz="1800" dirty="0">
                <a:solidFill>
                  <a:srgbClr val="000000"/>
                </a:solidFill>
                <a:cs typeface="SWEPDS+Roboto Regular"/>
              </a:rPr>
              <a:t> key facts and situations,</a:t>
            </a:r>
            <a:r>
              <a:rPr lang="en-US" sz="1800" spc="-37" dirty="0">
                <a:solidFill>
                  <a:srgbClr val="000000"/>
                </a:solidFill>
                <a:cs typeface="SWEPDS+Roboto Regular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SWEPDS+Roboto Regular"/>
              </a:rPr>
              <a:t>and then</a:t>
            </a:r>
          </a:p>
          <a:p>
            <a:pPr marL="0" marR="0" algn="just">
              <a:lnSpc>
                <a:spcPts val="3165"/>
              </a:lnSpc>
              <a:spcBef>
                <a:spcPts val="436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cs typeface="SWEPDS+Roboto Regular"/>
              </a:rPr>
              <a:t>2. Make recommendations</a:t>
            </a:r>
            <a:r>
              <a:rPr lang="en-US" sz="1800" spc="-29" dirty="0">
                <a:solidFill>
                  <a:srgbClr val="000000"/>
                </a:solidFill>
                <a:cs typeface="SWEPDS+Roboto Regular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SWEPDS+Roboto Regular"/>
              </a:rPr>
              <a:t>to the recipients.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90F980-F1C4-A67D-FE9A-116345C7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818" y="6492875"/>
            <a:ext cx="439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CE082DE-8E2A-4186-9421-9D2318CE722A}" type="slidenum">
              <a:rPr lang="en-GB" smtClean="0"/>
              <a:pPr>
                <a:spcAft>
                  <a:spcPts val="600"/>
                </a:spcAft>
              </a:pPr>
              <a:t>31</a:t>
            </a:fld>
            <a:endParaRPr lang="en-GB"/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7298911C-95DD-839C-503D-4387937095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993574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272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FFCFD-3B6A-5B51-9467-B9B5CB3E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277" y="6488188"/>
            <a:ext cx="439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CE082DE-8E2A-4186-9421-9D2318CE722A}" type="slidenum">
              <a:rPr lang="en-GB" smtClean="0"/>
              <a:pPr>
                <a:spcAft>
                  <a:spcPts val="600"/>
                </a:spcAft>
              </a:pPr>
              <a:t>32</a:t>
            </a:fld>
            <a:endParaRPr lang="en-GB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24C6312-2D02-0EA0-7ED5-548CD1A4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967" y="199080"/>
            <a:ext cx="10003872" cy="379756"/>
          </a:xfrm>
        </p:spPr>
        <p:txBody>
          <a:bodyPr>
            <a:normAutofit fontScale="90000"/>
          </a:bodyPr>
          <a:lstStyle/>
          <a:p>
            <a:br>
              <a:rPr lang="en-US" sz="3100"/>
            </a:br>
            <a:r>
              <a:rPr lang="en-US" sz="3100"/>
              <a:t>Writing Effective Business Report</a:t>
            </a:r>
            <a:endParaRPr lang="en-US"/>
          </a:p>
          <a:p>
            <a:endParaRPr lang="en-US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D471E4E4-2606-AB58-37FF-1F84FCDC92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190324"/>
              </p:ext>
            </p:extLst>
          </p:nvPr>
        </p:nvGraphicFramePr>
        <p:xfrm>
          <a:off x="399237" y="889233"/>
          <a:ext cx="10812648" cy="521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266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661D38-ECFA-8505-CC0D-D1EE63CC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277" y="6488188"/>
            <a:ext cx="439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CE082DE-8E2A-4186-9421-9D2318CE722A}" type="slidenum">
              <a:rPr lang="en-GB" smtClean="0"/>
              <a:pPr>
                <a:spcAft>
                  <a:spcPts val="600"/>
                </a:spcAft>
              </a:pPr>
              <a:t>33</a:t>
            </a:fld>
            <a:endParaRPr lang="en-GB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A9432D2-B2ED-BF60-6083-D3093AF4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967" y="199080"/>
            <a:ext cx="10003872" cy="37975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68899E96-661E-634E-2E3B-7C8EE5FF5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09778"/>
              </p:ext>
            </p:extLst>
          </p:nvPr>
        </p:nvGraphicFramePr>
        <p:xfrm>
          <a:off x="399237" y="889233"/>
          <a:ext cx="10812648" cy="521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399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212CE0-36AE-451C-AFA6-F120FD55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46" y="2669575"/>
            <a:ext cx="3932237" cy="1069975"/>
          </a:xfrm>
        </p:spPr>
        <p:txBody>
          <a:bodyPr anchor="b">
            <a:normAutofit/>
          </a:bodyPr>
          <a:lstStyle/>
          <a:p>
            <a:r>
              <a:rPr lang="en-US" sz="3200" b="1"/>
              <a:t>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E6138A-568B-C4BA-22DA-E4578956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818" y="6492875"/>
            <a:ext cx="439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CE082DE-8E2A-4186-9421-9D2318CE722A}" type="slidenum">
              <a:rPr lang="en-GB" smtClean="0"/>
              <a:pPr>
                <a:spcAft>
                  <a:spcPts val="600"/>
                </a:spcAft>
              </a:pPr>
              <a:t>34</a:t>
            </a:fld>
            <a:endParaRPr lang="en-GB"/>
          </a:p>
        </p:txBody>
      </p:sp>
      <p:graphicFrame>
        <p:nvGraphicFramePr>
          <p:cNvPr id="18" name="Content Placeholder 1">
            <a:extLst>
              <a:ext uri="{FF2B5EF4-FFF2-40B4-BE49-F238E27FC236}">
                <a16:creationId xmlns:a16="http://schemas.microsoft.com/office/drawing/2014/main" id="{59758C6A-BE0D-04FD-10AE-E6B50CE12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444627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1553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D1A71D-E9CD-F0DD-60B7-20BFAE16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/>
          <a:p>
            <a:r>
              <a:rPr lang="en-US" b="1"/>
              <a:t>Summary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FE60DCB-3655-3A57-9F31-B5B02F35C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7ABF4B-EEE8-498F-AC06-665754A1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818" y="6492875"/>
            <a:ext cx="439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CE082DE-8E2A-4186-9421-9D2318CE722A}" type="slidenum">
              <a:rPr lang="en-GB" smtClean="0"/>
              <a:pPr>
                <a:spcAft>
                  <a:spcPts val="600"/>
                </a:spcAft>
              </a:pPr>
              <a:t>35</a:t>
            </a:fld>
            <a:endParaRPr lang="en-GB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3594A0B9-FF1D-BA27-9824-DED2D5A68E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89224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336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CF7B81-22F0-8113-08E3-6A45DF1B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sz="2800" b="1"/>
              <a:t>Table of Contents</a:t>
            </a:r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B560332-E9F1-8534-21C3-E5C38F12C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0ED7836-8813-F999-1380-17AC3DB44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8079"/>
            <a:ext cx="4076010" cy="25320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sz="1800"/>
              <a:t>Follows the executive summary</a:t>
            </a:r>
          </a:p>
          <a:p>
            <a:pPr marL="285750" indent="-285750">
              <a:buChar char="•"/>
            </a:pPr>
            <a:endParaRPr lang="en-US" sz="1800"/>
          </a:p>
          <a:p>
            <a:pPr marL="285750" indent="-285750">
              <a:spcBef>
                <a:spcPts val="0"/>
              </a:spcBef>
              <a:buChar char="•"/>
            </a:pPr>
            <a:r>
              <a:rPr lang="en-US" sz="1800"/>
              <a:t>States the pages for various sections</a:t>
            </a:r>
          </a:p>
          <a:p>
            <a:pPr marL="285750" indent="-285750">
              <a:spcBef>
                <a:spcPts val="0"/>
              </a:spcBef>
              <a:buChar char="•"/>
            </a:pPr>
            <a:endParaRPr lang="en-US" sz="1800"/>
          </a:p>
          <a:p>
            <a:pPr marL="285750" indent="-285750">
              <a:spcBef>
                <a:spcPts val="0"/>
              </a:spcBef>
              <a:buChar char="•"/>
            </a:pPr>
            <a:r>
              <a:rPr lang="en-US" sz="1800"/>
              <a:t> Includes headings and sub-headings</a:t>
            </a:r>
          </a:p>
          <a:p>
            <a:pPr marL="285750" indent="-285750">
              <a:spcBef>
                <a:spcPts val="0"/>
              </a:spcBef>
              <a:buChar char="•"/>
            </a:pPr>
            <a:endParaRPr lang="en-US" sz="1800"/>
          </a:p>
          <a:p>
            <a:pPr marL="285750" indent="-285750">
              <a:spcBef>
                <a:spcPts val="0"/>
              </a:spcBef>
              <a:buChar char="•"/>
            </a:pPr>
            <a:r>
              <a:rPr lang="en-US" sz="1800"/>
              <a:t>Gives the reader a clear orientation of the report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A0E54D-CC81-68E0-F72D-0267B14A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818" y="6492875"/>
            <a:ext cx="439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CE082DE-8E2A-4186-9421-9D2318CE722A}" type="slidenum">
              <a:rPr lang="en-GB" smtClean="0"/>
              <a:pPr>
                <a:spcAft>
                  <a:spcPts val="600"/>
                </a:spcAft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295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779546-F37D-0333-054D-C951D94D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57386"/>
            <a:ext cx="3932237" cy="1069975"/>
          </a:xfrm>
        </p:spPr>
        <p:txBody>
          <a:bodyPr anchor="b">
            <a:normAutofit/>
          </a:bodyPr>
          <a:lstStyle/>
          <a:p>
            <a:r>
              <a:rPr lang="en-US" sz="2400"/>
              <a:t>Introduction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01BD15C-FCC8-D99D-317B-CCF9D1FB0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84872"/>
            <a:ext cx="4478576" cy="38115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59B06A-D277-2E3D-DA4D-440D76BD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818" y="6492875"/>
            <a:ext cx="439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CE082DE-8E2A-4186-9421-9D2318CE722A}" type="slidenum">
              <a:rPr lang="en-GB" dirty="0" smtClean="0"/>
              <a:pPr>
                <a:spcAft>
                  <a:spcPts val="600"/>
                </a:spcAft>
              </a:pPr>
              <a:t>37</a:t>
            </a:fld>
            <a:endParaRPr lang="en-GB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0F7C5929-BBD9-1D80-D3E2-C2E3CACA4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616549"/>
              </p:ext>
            </p:extLst>
          </p:nvPr>
        </p:nvGraphicFramePr>
        <p:xfrm>
          <a:off x="5916433" y="901161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023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2A54B-9ECD-AAE6-C088-3F16AADB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180" y="860478"/>
            <a:ext cx="8325365" cy="34884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 algn="just"/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It's the main part of the report</a:t>
            </a:r>
            <a:endParaRPr lang="en-US"/>
          </a:p>
          <a:p>
            <a:pPr algn="just"/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It should give enough information, analysis and evidence  to support conclusions and justify recommendations</a:t>
            </a:r>
          </a:p>
          <a:p>
            <a:pPr algn="just"/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It should also be divided into logical questions and headings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89153E-F40E-1CBC-E0BB-F876D6D2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38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1202B1-CF9C-E4FC-6EFC-B1129825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835" y="141571"/>
            <a:ext cx="10003872" cy="379756"/>
          </a:xfrm>
        </p:spPr>
        <p:txBody>
          <a:bodyPr>
            <a:normAutofit fontScale="90000"/>
          </a:bodyPr>
          <a:lstStyle/>
          <a:p>
            <a:r>
              <a:rPr lang="en-US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546710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39AA3E-3C83-FE1C-F934-617FE2E77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b="1"/>
              <a:t>Conclusion</a:t>
            </a:r>
          </a:p>
          <a:p>
            <a:pPr marL="0" indent="0">
              <a:buNone/>
            </a:pPr>
            <a:endParaRPr lang="en-US" sz="2400" b="1">
              <a:solidFill>
                <a:srgbClr val="282828"/>
              </a:solidFill>
              <a:latin typeface="Corbel"/>
              <a:cs typeface="Segoe UI"/>
            </a:endParaRPr>
          </a:p>
          <a:p>
            <a:pPr>
              <a:lnSpc>
                <a:spcPts val="2247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Mainly deal with the deductions from the past/present situations</a:t>
            </a:r>
          </a:p>
          <a:p>
            <a:pPr>
              <a:lnSpc>
                <a:spcPts val="2247"/>
              </a:lnSpc>
              <a:spcBef>
                <a:spcPts val="2472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Interpret the findings and discussions</a:t>
            </a:r>
          </a:p>
          <a:p>
            <a:pPr>
              <a:lnSpc>
                <a:spcPts val="2247"/>
              </a:lnSpc>
              <a:spcBef>
                <a:spcPts val="2482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Relate it to the question/problem</a:t>
            </a:r>
          </a:p>
          <a:p>
            <a:pPr>
              <a:lnSpc>
                <a:spcPts val="2250"/>
              </a:lnSpc>
              <a:spcBef>
                <a:spcPts val="2418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Be as objective as possible</a:t>
            </a:r>
          </a:p>
          <a:p>
            <a:pPr>
              <a:lnSpc>
                <a:spcPts val="2250"/>
              </a:lnSpc>
              <a:spcBef>
                <a:spcPts val="2418"/>
              </a:spcBef>
            </a:pPr>
            <a:r>
              <a:rPr lang="en-US" sz="2400" b="1">
                <a:solidFill>
                  <a:srgbClr val="000000"/>
                </a:solidFill>
                <a:latin typeface="Segoe UI"/>
                <a:cs typeface="Segoe UI"/>
              </a:rPr>
              <a:t>Recommendations:</a:t>
            </a: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250"/>
              </a:lnSpc>
              <a:spcBef>
                <a:spcPts val="2418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Deals with the future</a:t>
            </a:r>
          </a:p>
          <a:p>
            <a:pPr>
              <a:lnSpc>
                <a:spcPts val="2250"/>
              </a:lnSpc>
              <a:spcBef>
                <a:spcPts val="2418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Be specific</a:t>
            </a:r>
          </a:p>
          <a:p>
            <a:pPr>
              <a:lnSpc>
                <a:spcPts val="2250"/>
              </a:lnSpc>
              <a:spcBef>
                <a:spcPts val="2418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Include how the recommendations would be carried out</a:t>
            </a:r>
          </a:p>
          <a:p>
            <a:pPr>
              <a:lnSpc>
                <a:spcPts val="2250"/>
              </a:lnSpc>
              <a:spcBef>
                <a:spcPts val="2418"/>
              </a:spcBef>
            </a:pPr>
            <a:endParaRPr lang="en-US" sz="17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250"/>
              </a:lnSpc>
              <a:spcBef>
                <a:spcPts val="2418"/>
              </a:spcBef>
            </a:pPr>
            <a:endParaRPr lang="en-US" sz="17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250"/>
              </a:lnSpc>
              <a:spcBef>
                <a:spcPts val="2418"/>
              </a:spcBef>
            </a:pPr>
            <a:endParaRPr lang="en-US" sz="1700" b="1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250"/>
              </a:lnSpc>
              <a:spcBef>
                <a:spcPts val="2418"/>
              </a:spcBef>
            </a:pPr>
            <a:endParaRPr lang="en-US" sz="17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7ECBA-5083-9350-C759-7FCB9B30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39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E0B99E-7560-6912-3652-529E83A3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9287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91763-AEF1-F8E4-57C0-1306CED0F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00" y="2126490"/>
            <a:ext cx="10710800" cy="2605019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orbel" panose="020B0503020204020204" pitchFamily="34" charset="0"/>
                <a:cs typeface="SWEPDS+Roboto Regular"/>
              </a:rPr>
              <a:t>Editing</a:t>
            </a:r>
            <a:r>
              <a:rPr lang="en-US" sz="2800" spc="-11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Corbel" panose="020B0503020204020204" pitchFamily="34" charset="0"/>
                <a:cs typeface="SWEPDS+Roboto Regular"/>
              </a:rPr>
              <a:t>proofreading</a:t>
            </a:r>
            <a:r>
              <a:rPr lang="en-US" sz="2800" spc="-29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are two</a:t>
            </a:r>
            <a:r>
              <a:rPr lang="en-US" sz="2800" spc="-12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different stages</a:t>
            </a:r>
            <a:r>
              <a:rPr lang="en-US" sz="2800" spc="-13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of the revision</a:t>
            </a:r>
            <a:r>
              <a:rPr lang="en-US" sz="2800" spc="-18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process.</a:t>
            </a: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latin typeface="Corbel" panose="020B0503020204020204" pitchFamily="34" charset="0"/>
              <a:cs typeface="SWEPDS+Roboto Regular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Both demand close and careful reading, but</a:t>
            </a:r>
            <a:r>
              <a:rPr lang="en-US" sz="2800" spc="-19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they focus</a:t>
            </a:r>
            <a:r>
              <a:rPr lang="en-US" sz="2800" spc="-14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on different aspects of the writing and</a:t>
            </a:r>
            <a:r>
              <a:rPr lang="en-US" sz="2800" spc="11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  <a:cs typeface="SWEPDS+Roboto Regular"/>
              </a:rPr>
              <a:t>employ other techniques.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131BED-5936-7F78-7242-84D13880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137807-C04A-C858-DF2C-BE3A787E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G" sz="2400" dirty="0"/>
              <a:t>Reviewing and Proofreading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75697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1C4720-3011-6ED1-9B8C-DAE4F854D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3165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latin typeface="Segoe UI"/>
                <a:cs typeface="Segoe UI"/>
              </a:rPr>
              <a:t>Acknowledge information from other sources</a:t>
            </a:r>
          </a:p>
          <a:p>
            <a:pPr>
              <a:lnSpc>
                <a:spcPts val="3168"/>
              </a:lnSpc>
              <a:spcBef>
                <a:spcPts val="3538"/>
              </a:spcBef>
            </a:pPr>
            <a:r>
              <a:rPr lang="en-US" sz="2000">
                <a:solidFill>
                  <a:srgbClr val="000000"/>
                </a:solidFill>
                <a:latin typeface="Segoe UI"/>
                <a:cs typeface="Segoe UI"/>
              </a:rPr>
              <a:t>Provide the references in the text</a:t>
            </a:r>
          </a:p>
          <a:p>
            <a:pPr>
              <a:lnSpc>
                <a:spcPts val="3168"/>
              </a:lnSpc>
              <a:spcBef>
                <a:spcPts val="3538"/>
              </a:spcBef>
            </a:pPr>
            <a:r>
              <a:rPr lang="en-US" sz="2000">
                <a:solidFill>
                  <a:srgbClr val="000000"/>
                </a:solidFill>
                <a:latin typeface="Segoe UI"/>
                <a:cs typeface="Segoe UI"/>
              </a:rPr>
              <a:t>Provide a list of references at the end</a:t>
            </a:r>
          </a:p>
          <a:p>
            <a:pPr>
              <a:lnSpc>
                <a:spcPts val="3168"/>
              </a:lnSpc>
              <a:spcBef>
                <a:spcPts val="3538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D289A-1952-18B6-4232-323E93D1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40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3D1111-5C44-1AA5-7346-6699754C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406623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9A4EE2-39FE-4CCF-9DBD-E90F48F59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96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Use effective headings and sub-headings</a:t>
            </a:r>
            <a:endParaRPr lang="en-US">
              <a:solidFill>
                <a:srgbClr val="282828"/>
              </a:solidFill>
              <a:latin typeface="Corbel"/>
              <a:cs typeface="Segoe UI"/>
            </a:endParaRPr>
          </a:p>
          <a:p>
            <a:pPr>
              <a:lnSpc>
                <a:spcPts val="2896"/>
              </a:lnSpc>
              <a:spcBef>
                <a:spcPts val="0"/>
              </a:spcBef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896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Structure your paragraphs well</a:t>
            </a:r>
            <a:endParaRPr lang="en-US">
              <a:solidFill>
                <a:srgbClr val="282828"/>
              </a:solidFill>
              <a:latin typeface="Corbel"/>
              <a:cs typeface="Segoe UI"/>
            </a:endParaRPr>
          </a:p>
          <a:p>
            <a:pPr>
              <a:lnSpc>
                <a:spcPts val="2896"/>
              </a:lnSpc>
              <a:spcBef>
                <a:spcPts val="0"/>
              </a:spcBef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896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Write clear sentences with plain language</a:t>
            </a:r>
            <a:endParaRPr lang="en-US">
              <a:solidFill>
                <a:srgbClr val="282828"/>
              </a:solidFill>
              <a:latin typeface="Corbel"/>
              <a:cs typeface="Segoe UI"/>
            </a:endParaRPr>
          </a:p>
          <a:p>
            <a:pPr>
              <a:lnSpc>
                <a:spcPts val="2896"/>
              </a:lnSpc>
              <a:spcBef>
                <a:spcPts val="0"/>
              </a:spcBef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896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Keep your writing professional</a:t>
            </a:r>
            <a:endParaRPr lang="en-US">
              <a:solidFill>
                <a:srgbClr val="282828"/>
              </a:solidFill>
              <a:latin typeface="Corbel"/>
              <a:cs typeface="Segoe UI"/>
            </a:endParaRPr>
          </a:p>
          <a:p>
            <a:pPr>
              <a:lnSpc>
                <a:spcPts val="2896"/>
              </a:lnSpc>
              <a:spcBef>
                <a:spcPts val="0"/>
              </a:spcBef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896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Number your pages</a:t>
            </a:r>
            <a:endParaRPr lang="en-US">
              <a:solidFill>
                <a:srgbClr val="282828"/>
              </a:solidFill>
              <a:latin typeface="Corbel"/>
              <a:cs typeface="Segoe UI"/>
            </a:endParaRPr>
          </a:p>
          <a:p>
            <a:pPr>
              <a:lnSpc>
                <a:spcPts val="2896"/>
              </a:lnSpc>
              <a:spcBef>
                <a:spcPts val="0"/>
              </a:spcBef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896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Use footnotes, tables and figures appropriately</a:t>
            </a:r>
          </a:p>
          <a:p>
            <a:pPr>
              <a:lnSpc>
                <a:spcPts val="2896"/>
              </a:lnSpc>
              <a:spcBef>
                <a:spcPts val="0"/>
              </a:spcBef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896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latin typeface="Corbel"/>
                <a:cs typeface="Segoe UI"/>
              </a:rPr>
              <a:t>Proofread very carefully</a:t>
            </a:r>
            <a:endParaRPr lang="en-US"/>
          </a:p>
          <a:p>
            <a:pPr>
              <a:lnSpc>
                <a:spcPts val="2896"/>
              </a:lnSpc>
              <a:spcBef>
                <a:spcPts val="3167"/>
              </a:spcBef>
            </a:pPr>
            <a:endParaRPr lang="en-US" sz="2000">
              <a:solidFill>
                <a:srgbClr val="000000"/>
              </a:solidFill>
              <a:latin typeface="Corbel"/>
              <a:cs typeface="Segoe UI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70176-CB35-BB29-148C-9F547676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41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341824-46E5-22C5-747D-FBE143BD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Points to Note</a:t>
            </a:r>
          </a:p>
        </p:txBody>
      </p:sp>
    </p:spTree>
    <p:extLst>
      <p:ext uri="{BB962C8B-B14F-4D97-AF65-F5344CB8AC3E}">
        <p14:creationId xmlns:p14="http://schemas.microsoft.com/office/powerpoint/2010/main" val="3284154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6E3962-4F79-09C8-761C-6B6725E92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>
                <a:solidFill>
                  <a:srgbClr val="000000"/>
                </a:solidFill>
                <a:latin typeface="Segoe UI"/>
                <a:cs typeface="Segoe UI"/>
              </a:rPr>
              <a:t>In planning a report, ask these questions:</a:t>
            </a:r>
            <a:endParaRPr lang="en-US" b="1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b="1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rgbClr val="000000"/>
                </a:solidFill>
                <a:latin typeface="Corbel"/>
                <a:cs typeface="Segoe UI"/>
              </a:rPr>
              <a:t>What is the purpose of this report?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rgbClr val="000000"/>
                </a:solidFill>
                <a:latin typeface="Corbel"/>
                <a:cs typeface="Segoe UI"/>
              </a:rPr>
              <a:t>Who are the readers of this report?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rgbClr val="000000"/>
                </a:solidFill>
                <a:latin typeface="Corbel"/>
                <a:cs typeface="Segoe UI"/>
              </a:rPr>
              <a:t>What are the reports’ main messages?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rgbClr val="000000"/>
                </a:solidFill>
                <a:latin typeface="Corbel"/>
                <a:cs typeface="Segoe UI"/>
              </a:rPr>
              <a:t>How will the messages be structured?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5DD41-5042-B3B9-6FC5-9D25398C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dirty="0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44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6488B4-A8B0-1F8A-46E9-F32387EC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/>
          <a:p>
            <a:r>
              <a:rPr lang="en-US"/>
              <a:t>Always remember...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4776BC-00A3-5CB0-45AE-49E54E607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/>
              <a:t>It is a fact that people form impressions about your level of intelligence based on how you write.</a:t>
            </a:r>
          </a:p>
          <a:p>
            <a:endParaRPr lang="en-US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24413-0ADE-BBEC-F1C1-D03FCBB2D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818" y="6492875"/>
            <a:ext cx="439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CE082DE-8E2A-4186-9421-9D2318CE722A}" type="slidenum">
              <a:rPr lang="en-GB" smtClean="0"/>
              <a:pPr>
                <a:spcAft>
                  <a:spcPts val="600"/>
                </a:spcAft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591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8">
            <a:extLst>
              <a:ext uri="{FF2B5EF4-FFF2-40B4-BE49-F238E27FC236}">
                <a16:creationId xmlns:a16="http://schemas.microsoft.com/office/drawing/2014/main" id="{30411531-E7F4-4FE8-9940-458210591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2" y="2930525"/>
            <a:ext cx="4586288" cy="9969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ts val="875"/>
              </a:lnSpc>
              <a:spcBef>
                <a:spcPts val="38"/>
              </a:spcBef>
              <a:spcAft>
                <a:spcPts val="0"/>
              </a:spcAft>
              <a:defRPr/>
            </a:pPr>
            <a:endParaRPr lang="en-US" altLang="en-US" sz="1050" dirty="0">
              <a:solidFill>
                <a:srgbClr val="FFFFFF"/>
              </a:solidFill>
              <a:latin typeface="Futura Bk BT" panose="020B05020202040203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131BED-5936-7F78-7242-84D13880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277" y="6488188"/>
            <a:ext cx="439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CE082DE-8E2A-4186-9421-9D2318CE722A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137807-C04A-C858-DF2C-BE3A787E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967" y="199080"/>
            <a:ext cx="10003872" cy="379756"/>
          </a:xfrm>
        </p:spPr>
        <p:txBody>
          <a:bodyPr anchor="ctr">
            <a:noAutofit/>
          </a:bodyPr>
          <a:lstStyle/>
          <a:p>
            <a:r>
              <a:rPr lang="en-GB" sz="2400" dirty="0"/>
              <a:t>Reviewing and Proofreading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170B1D-1D38-3037-61B0-8D44E6ECA7FD}"/>
              </a:ext>
            </a:extLst>
          </p:cNvPr>
          <p:cNvSpPr txBox="1"/>
          <p:nvPr/>
        </p:nvSpPr>
        <p:spPr>
          <a:xfrm>
            <a:off x="9210612" y="4800235"/>
            <a:ext cx="8151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3" name="Content Placeholder 1">
            <a:extLst>
              <a:ext uri="{FF2B5EF4-FFF2-40B4-BE49-F238E27FC236}">
                <a16:creationId xmlns:a16="http://schemas.microsoft.com/office/drawing/2014/main" id="{4FCAB2E8-2EA9-61EC-E5B6-0EF73CBE96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135799"/>
              </p:ext>
            </p:extLst>
          </p:nvPr>
        </p:nvGraphicFramePr>
        <p:xfrm>
          <a:off x="399237" y="889233"/>
          <a:ext cx="10812648" cy="521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35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AAFD-168C-1E92-B7C4-E2F42A33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Think</a:t>
            </a:r>
            <a:endParaRPr lang="en-US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B686F-D4F1-BEE8-E0B5-EB1E5DE82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3941"/>
            <a:ext cx="10515600" cy="14092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To be clear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7C8D0-B938-01F8-C349-6137A480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0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221AC4-A425-BEF1-8CCF-AFEE3D9C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37" y="889233"/>
            <a:ext cx="11445251" cy="52137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Editing...</a:t>
            </a:r>
          </a:p>
          <a:p>
            <a:pPr>
              <a:lnSpc>
                <a:spcPts val="3165"/>
              </a:lnSpc>
              <a:spcBef>
                <a:spcPts val="0"/>
              </a:spcBef>
            </a:pPr>
            <a:r>
              <a:rPr lang="en-US" sz="2000" dirty="0">
                <a:solidFill>
                  <a:srgbClr val="282828"/>
                </a:solidFill>
                <a:latin typeface="Corbel"/>
                <a:cs typeface="Segoe UI"/>
              </a:rPr>
              <a:t>Yo</a:t>
            </a: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u begin editing as soon as you finish your first draft. </a:t>
            </a:r>
          </a:p>
          <a:p>
            <a:pPr>
              <a:lnSpc>
                <a:spcPts val="3165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You reread your draft to see, for example, whether the paper is </a:t>
            </a:r>
            <a:r>
              <a:rPr lang="en-US" sz="2000" err="1">
                <a:solidFill>
                  <a:srgbClr val="000000"/>
                </a:solidFill>
                <a:latin typeface="Corbel"/>
                <a:cs typeface="Segoe UI"/>
              </a:rPr>
              <a:t>wellorganised</a:t>
            </a: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, the transitions between paragraphs are smooth, and your evidence backs up your argument.</a:t>
            </a:r>
          </a:p>
          <a:p>
            <a:pPr>
              <a:lnSpc>
                <a:spcPts val="3165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  <a:latin typeface="Corbel"/>
                <a:cs typeface="Segoe UI"/>
              </a:rPr>
              <a:t>You can edit on several levels:</a:t>
            </a:r>
          </a:p>
          <a:p>
            <a:pPr>
              <a:lnSpc>
                <a:spcPts val="2642"/>
              </a:lnSpc>
              <a:spcBef>
                <a:spcPts val="563"/>
              </a:spcBef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Content</a:t>
            </a:r>
          </a:p>
          <a:p>
            <a:pPr>
              <a:lnSpc>
                <a:spcPts val="2646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Overall structure</a:t>
            </a:r>
          </a:p>
          <a:p>
            <a:pPr>
              <a:lnSpc>
                <a:spcPts val="2642"/>
              </a:lnSpc>
              <a:spcBef>
                <a:spcPts val="576"/>
              </a:spcBef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Structure within paragraphs</a:t>
            </a:r>
          </a:p>
          <a:p>
            <a:pPr>
              <a:lnSpc>
                <a:spcPts val="2642"/>
              </a:lnSpc>
              <a:spcBef>
                <a:spcPts val="563"/>
              </a:spcBef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Clarity</a:t>
            </a:r>
          </a:p>
          <a:p>
            <a:pPr>
              <a:lnSpc>
                <a:spcPts val="2642"/>
              </a:lnSpc>
              <a:spcBef>
                <a:spcPts val="563"/>
              </a:spcBef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Style</a:t>
            </a:r>
          </a:p>
          <a:p>
            <a:pPr>
              <a:lnSpc>
                <a:spcPts val="2642"/>
              </a:lnSpc>
              <a:spcBef>
                <a:spcPts val="563"/>
              </a:spcBef>
            </a:pPr>
            <a:r>
              <a:rPr lang="en-US" sz="2000" dirty="0">
                <a:solidFill>
                  <a:srgbClr val="000000"/>
                </a:solidFill>
                <a:latin typeface="Corbel"/>
                <a:cs typeface="Segoe UI"/>
              </a:rPr>
              <a:t>Citations</a:t>
            </a: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3165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483F5-35BB-0574-F18A-B58AFC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A05ED-DFDE-BC7F-86B4-E5A935F2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Reviewing and Proofreading</a:t>
            </a:r>
          </a:p>
        </p:txBody>
      </p:sp>
    </p:spTree>
    <p:extLst>
      <p:ext uri="{BB962C8B-B14F-4D97-AF65-F5344CB8AC3E}">
        <p14:creationId xmlns:p14="http://schemas.microsoft.com/office/powerpoint/2010/main" val="761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3A05ED-DFDE-BC7F-86B4-E5A935F21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Edit using the 4 T's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221AC4-A425-BEF1-8CCF-AFEE3D9C3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kern="1200">
              <a:latin typeface="+mn-lt"/>
              <a:ea typeface="+mn-ea"/>
              <a:cs typeface="+mn-cs"/>
            </a:endParaRPr>
          </a:p>
          <a:p>
            <a:endParaRPr lang="en-US" kern="1200">
              <a:latin typeface="+mn-lt"/>
              <a:ea typeface="+mn-ea"/>
              <a:cs typeface="+mn-cs"/>
            </a:endParaRPr>
          </a:p>
          <a:p>
            <a:endParaRPr lang="en-US" kern="1200">
              <a:latin typeface="+mn-lt"/>
              <a:ea typeface="+mn-ea"/>
              <a:cs typeface="+mn-cs"/>
            </a:endParaRPr>
          </a:p>
          <a:p>
            <a:endParaRPr lang="en-US" kern="1200">
              <a:latin typeface="+mn-lt"/>
              <a:ea typeface="+mn-ea"/>
              <a:cs typeface="+mn-cs"/>
            </a:endParaRPr>
          </a:p>
          <a:p>
            <a:endParaRPr lang="en-US" kern="1200">
              <a:latin typeface="+mn-lt"/>
              <a:ea typeface="+mn-ea"/>
              <a:cs typeface="+mn-cs"/>
            </a:endParaRPr>
          </a:p>
          <a:p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483F5-35BB-0574-F18A-B58AFC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818" y="6492875"/>
            <a:ext cx="43972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CE082DE-8E2A-4186-9421-9D2318CE722A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999E5001-1685-E9C5-2EDA-2C9920CA58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183336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247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221AC4-A425-BEF1-8CCF-AFEE3D9C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37" y="889233"/>
            <a:ext cx="11445251" cy="5213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642"/>
              </a:lnSpc>
              <a:spcBef>
                <a:spcPts val="563"/>
              </a:spcBef>
            </a:pPr>
            <a:endParaRPr lang="en-US" sz="1800">
              <a:solidFill>
                <a:srgbClr val="000000"/>
              </a:solidFill>
              <a:latin typeface="Corbel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2642"/>
              </a:lnSpc>
              <a:spcBef>
                <a:spcPts val="563"/>
              </a:spcBef>
            </a:pPr>
            <a:endParaRPr lang="en-US" sz="20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lnSpc>
                <a:spcPts val="3165"/>
              </a:lnSpc>
              <a:spcBef>
                <a:spcPts val="0"/>
              </a:spcBef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483F5-35BB-0574-F18A-B58AFC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82DE-8E2A-4186-9421-9D2318CE722A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A05ED-DFDE-BC7F-86B4-E5A935F2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orbel"/>
                <a:cs typeface="Segoe UI"/>
              </a:rPr>
              <a:t>Think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3F0B4-A58A-0D34-EC86-7444DA9A3145}"/>
              </a:ext>
            </a:extLst>
          </p:cNvPr>
          <p:cNvSpPr txBox="1"/>
          <p:nvPr/>
        </p:nvSpPr>
        <p:spPr>
          <a:xfrm>
            <a:off x="724599" y="1806321"/>
            <a:ext cx="418761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82828"/>
                </a:solidFill>
                <a:latin typeface="Corbel"/>
                <a:cs typeface="Segoe UI"/>
              </a:rPr>
              <a:t>Think: Is it clear?</a:t>
            </a:r>
            <a:endParaRPr lang="en-US" sz="2800" dirty="0">
              <a:solidFill>
                <a:srgbClr val="282828"/>
              </a:solidFill>
              <a:latin typeface="Corbel"/>
              <a:cs typeface="Segoe UI"/>
            </a:endParaRPr>
          </a:p>
          <a:p>
            <a:pPr>
              <a:buFont typeface="Arial"/>
            </a:pPr>
            <a:endParaRPr lang="en-US" sz="2400" dirty="0">
              <a:solidFill>
                <a:srgbClr val="000000"/>
              </a:solidFill>
              <a:latin typeface="Corbel"/>
              <a:cs typeface="Segoe UI"/>
            </a:endParaRPr>
          </a:p>
        </p:txBody>
      </p:sp>
      <p:graphicFrame>
        <p:nvGraphicFramePr>
          <p:cNvPr id="7" name="TextBox 5">
            <a:extLst>
              <a:ext uri="{FF2B5EF4-FFF2-40B4-BE49-F238E27FC236}">
                <a16:creationId xmlns:a16="http://schemas.microsoft.com/office/drawing/2014/main" id="{E442E360-A33D-F1FC-4FFE-85AED166C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470853"/>
              </p:ext>
            </p:extLst>
          </p:nvPr>
        </p:nvGraphicFramePr>
        <p:xfrm>
          <a:off x="5171815" y="987425"/>
          <a:ext cx="6183573" cy="4896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78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rrenberger">
      <a:dk1>
        <a:srgbClr val="282828"/>
      </a:dk1>
      <a:lt1>
        <a:sysClr val="window" lastClr="FFFFFF"/>
      </a:lt1>
      <a:dk2>
        <a:srgbClr val="282828"/>
      </a:dk2>
      <a:lt2>
        <a:srgbClr val="E7E6E6"/>
      </a:lt2>
      <a:accent1>
        <a:srgbClr val="F16024"/>
      </a:accent1>
      <a:accent2>
        <a:srgbClr val="E54236"/>
      </a:accent2>
      <a:accent3>
        <a:srgbClr val="7F7F7F"/>
      </a:accent3>
      <a:accent4>
        <a:srgbClr val="595959"/>
      </a:accent4>
      <a:accent5>
        <a:srgbClr val="3F3F3F"/>
      </a:accent5>
      <a:accent6>
        <a:srgbClr val="2F2F2F"/>
      </a:accent6>
      <a:hlink>
        <a:srgbClr val="0563C1"/>
      </a:hlink>
      <a:folHlink>
        <a:srgbClr val="954F72"/>
      </a:folHlink>
    </a:clrScheme>
    <a:fontScheme name="Norrenberge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1BD4D8-D088-4175-A7B7-A2984AFB34BE}" vid="{A8E777C4-064A-4C54-ABD1-957C480512F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22AB4D000A74469626FB20311D452A" ma:contentTypeVersion="19" ma:contentTypeDescription="Create a new document." ma:contentTypeScope="" ma:versionID="a10a1ac12ef32b2f85a72080cefd5565">
  <xsd:schema xmlns:xsd="http://www.w3.org/2001/XMLSchema" xmlns:xs="http://www.w3.org/2001/XMLSchema" xmlns:p="http://schemas.microsoft.com/office/2006/metadata/properties" xmlns:ns2="2807660e-6fe2-4a20-af73-ba512577788a" xmlns:ns3="de2e4602-c2b2-4af3-97f0-411777ab47a1" targetNamespace="http://schemas.microsoft.com/office/2006/metadata/properties" ma:root="true" ma:fieldsID="20ccdcf38c0c04a1609a602eeaf0708b" ns2:_="" ns3:_="">
    <xsd:import namespace="2807660e-6fe2-4a20-af73-ba512577788a"/>
    <xsd:import namespace="de2e4602-c2b2-4af3-97f0-411777ab4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7660e-6fe2-4a20-af73-ba51257778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a8cbc74-a4bf-4258-b41f-2b83add412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e4602-c2b2-4af3-97f0-411777ab47a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6d3b3da-3edb-4c19-a2ac-d42f53007082}" ma:internalName="TaxCatchAll" ma:showField="CatchAllData" ma:web="de2e4602-c2b2-4af3-97f0-411777ab47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e2e4602-c2b2-4af3-97f0-411777ab47a1">
      <UserInfo>
        <DisplayName/>
        <AccountId xsi:nil="true"/>
        <AccountType/>
      </UserInfo>
    </SharedWithUsers>
    <TaxCatchAll xmlns="de2e4602-c2b2-4af3-97f0-411777ab47a1" xsi:nil="true"/>
    <lcf76f155ced4ddcb4097134ff3c332f xmlns="2807660e-6fe2-4a20-af73-ba512577788a">
      <Terms xmlns="http://schemas.microsoft.com/office/infopath/2007/PartnerControls"/>
    </lcf76f155ced4ddcb4097134ff3c332f>
    <MediaLengthInSeconds xmlns="2807660e-6fe2-4a20-af73-ba512577788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5866B3-3FFE-48EC-BB47-5A7226B752D1}"/>
</file>

<file path=customXml/itemProps2.xml><?xml version="1.0" encoding="utf-8"?>
<ds:datastoreItem xmlns:ds="http://schemas.openxmlformats.org/officeDocument/2006/customXml" ds:itemID="{D515AB1D-9E2E-4C82-AF24-A54EAC62E6A6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92097da4-a811-4521-8ad5-edd5a497109b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0cb60c7-c6ab-48e0-8dc2-4b3baa48313a"/>
  </ds:schemaRefs>
</ds:datastoreItem>
</file>

<file path=customXml/itemProps3.xml><?xml version="1.0" encoding="utf-8"?>
<ds:datastoreItem xmlns:ds="http://schemas.openxmlformats.org/officeDocument/2006/customXml" ds:itemID="{7635024B-FB6B-4AC4-830C-5D71B15CAF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12816</TotalTime>
  <Words>1523</Words>
  <Application>Microsoft Office PowerPoint</Application>
  <PresentationFormat>Widescreen</PresentationFormat>
  <Paragraphs>430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Custom Design</vt:lpstr>
      <vt:lpstr>Technical Report Writing</vt:lpstr>
      <vt:lpstr>PowerPoint Presentation</vt:lpstr>
      <vt:lpstr>Reviewing and Proofreading</vt:lpstr>
      <vt:lpstr>Reviewing and Proofreading</vt:lpstr>
      <vt:lpstr>Reviewing and Proofreading</vt:lpstr>
      <vt:lpstr>Think</vt:lpstr>
      <vt:lpstr>Reviewing and Proofreading</vt:lpstr>
      <vt:lpstr>Edit using the 4 T's</vt:lpstr>
      <vt:lpstr>Think</vt:lpstr>
      <vt:lpstr>Think</vt:lpstr>
      <vt:lpstr>Track</vt:lpstr>
      <vt:lpstr>Track For Correctness</vt:lpstr>
      <vt:lpstr>Class Exercise</vt:lpstr>
      <vt:lpstr>Class Exercise</vt:lpstr>
      <vt:lpstr>Class Exercise: Correction</vt:lpstr>
      <vt:lpstr>Track for Completeness</vt:lpstr>
      <vt:lpstr>Examples</vt:lpstr>
      <vt:lpstr>Trim</vt:lpstr>
      <vt:lpstr>To attain conciseness -TRIM</vt:lpstr>
      <vt:lpstr>Be Concise;</vt:lpstr>
      <vt:lpstr> Conciseness</vt:lpstr>
      <vt:lpstr>Tend</vt:lpstr>
      <vt:lpstr>Tend</vt:lpstr>
      <vt:lpstr>Presenting Your Information</vt:lpstr>
      <vt:lpstr>Presenting Your Information</vt:lpstr>
      <vt:lpstr>Presenting Your Information</vt:lpstr>
      <vt:lpstr> Proof reading</vt:lpstr>
      <vt:lpstr>Proof reading</vt:lpstr>
      <vt:lpstr>Writing Effective Business Report</vt:lpstr>
      <vt:lpstr>Writing Effective Business Report</vt:lpstr>
      <vt:lpstr>Writing Effective Business Reports</vt:lpstr>
      <vt:lpstr> Writing Effective Business Report </vt:lpstr>
      <vt:lpstr>PowerPoint Presentation</vt:lpstr>
      <vt:lpstr>Title</vt:lpstr>
      <vt:lpstr>Summary</vt:lpstr>
      <vt:lpstr>Table of Contents</vt:lpstr>
      <vt:lpstr>Introduction</vt:lpstr>
      <vt:lpstr>Body</vt:lpstr>
      <vt:lpstr>Conclusion</vt:lpstr>
      <vt:lpstr>References</vt:lpstr>
      <vt:lpstr>Points to Note</vt:lpstr>
      <vt:lpstr>PowerPoint Presentation</vt:lpstr>
      <vt:lpstr>Always remember...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Akim John</dc:creator>
  <cp:lastModifiedBy>Oritsetimeyin Efejuku</cp:lastModifiedBy>
  <cp:revision>132</cp:revision>
  <dcterms:created xsi:type="dcterms:W3CDTF">2021-02-12T10:26:44Z</dcterms:created>
  <dcterms:modified xsi:type="dcterms:W3CDTF">2023-10-16T08:44:07Z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0x0101008E22AB4D000A74469626FB20311D452A</vt:lpwstr>
  </property>
  <property fmtid="{D5CDD505-2E9C-101B-9397-08002B2CF9AE}" pid="3" name="MediaServiceImageTags">
    <vt:lpwstr/>
  </property>
  <property fmtid="{D5CDD505-2E9C-101B-9397-08002B2CF9AE}" pid="4" name="MSIP_Label_4bb1cead-88ab-40c5-916b-f636626c0ccf_Method">
    <vt:lpwstr>Standard</vt:lpwstr>
  </property>
  <property fmtid="{D5CDD505-2E9C-101B-9397-08002B2CF9AE}" pid="5" name="MSIP_Label_4bb1cead-88ab-40c5-916b-f636626c0ccf_Name">
    <vt:lpwstr>Operational Use Only</vt:lpwstr>
  </property>
  <property fmtid="{D5CDD505-2E9C-101B-9397-08002B2CF9AE}" pid="6" name="MSIP_Label_4bb1cead-88ab-40c5-916b-f636626c0ccf_ContentBits">
    <vt:lpwstr>0</vt:lpwstr>
  </property>
  <property fmtid="{D5CDD505-2E9C-101B-9397-08002B2CF9AE}" pid="7" name="MSIP_Label_4bb1cead-88ab-40c5-916b-f636626c0ccf_Enabled">
    <vt:lpwstr>true</vt:lpwstr>
  </property>
  <property fmtid="{D5CDD505-2E9C-101B-9397-08002B2CF9AE}" pid="8" name="MSIP_Label_4bb1cead-88ab-40c5-916b-f636626c0ccf_SetDate">
    <vt:lpwstr>2023-07-06T14:04:23Z</vt:lpwstr>
  </property>
  <property fmtid="{D5CDD505-2E9C-101B-9397-08002B2CF9AE}" pid="9" name="MSIP_Label_4bb1cead-88ab-40c5-916b-f636626c0ccf_ActionId">
    <vt:lpwstr>763b4e75-137e-4b34-9b3d-588d015a318a</vt:lpwstr>
  </property>
  <property fmtid="{D5CDD505-2E9C-101B-9397-08002B2CF9AE}" pid="10" name="MSIP_Label_4bb1cead-88ab-40c5-916b-f636626c0ccf_SiteId">
    <vt:lpwstr>ec9c6802-4c52-4128-9a2a-a16f69cdffa5</vt:lpwstr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omplianceAssetId">
    <vt:lpwstr/>
  </property>
  <property fmtid="{D5CDD505-2E9C-101B-9397-08002B2CF9AE}" pid="14" name="_ExtendedDescription">
    <vt:lpwstr/>
  </property>
  <property fmtid="{D5CDD505-2E9C-101B-9397-08002B2CF9AE}" pid="15" name="_activity">
    <vt:lpwstr>{"FileActivityType":"9","FileActivityTimeStamp":"2023-10-11T09:09:41.673Z","FileActivityUsersOnPage":[{"DisplayName":"Oritsetimeyin Efejuku","Id":"oritsetimeyin.efejuku@norrenberger.com"}],"FileActivityNavigationId":null}</vt:lpwstr>
  </property>
  <property fmtid="{D5CDD505-2E9C-101B-9397-08002B2CF9AE}" pid="16" name="TriggerFlowInfo">
    <vt:lpwstr/>
  </property>
</Properties>
</file>